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38"/>
  </p:handoutMasterIdLst>
  <p:sldIdLst>
    <p:sldId id="256" r:id="rId6"/>
    <p:sldId id="257" r:id="rId7"/>
    <p:sldId id="287" r:id="rId8"/>
    <p:sldId id="286" r:id="rId9"/>
    <p:sldId id="258" r:id="rId10"/>
    <p:sldId id="273" r:id="rId11"/>
    <p:sldId id="271" r:id="rId12"/>
    <p:sldId id="272" r:id="rId13"/>
    <p:sldId id="263" r:id="rId14"/>
    <p:sldId id="274" r:id="rId15"/>
    <p:sldId id="275" r:id="rId16"/>
    <p:sldId id="264" r:id="rId17"/>
    <p:sldId id="266" r:id="rId18"/>
    <p:sldId id="267" r:id="rId19"/>
    <p:sldId id="265" r:id="rId20"/>
    <p:sldId id="276" r:id="rId21"/>
    <p:sldId id="277" r:id="rId22"/>
    <p:sldId id="278" r:id="rId23"/>
    <p:sldId id="270" r:id="rId24"/>
    <p:sldId id="279" r:id="rId25"/>
    <p:sldId id="280" r:id="rId26"/>
    <p:sldId id="281" r:id="rId27"/>
    <p:sldId id="282" r:id="rId28"/>
    <p:sldId id="283" r:id="rId29"/>
    <p:sldId id="291" r:id="rId30"/>
    <p:sldId id="285" r:id="rId31"/>
    <p:sldId id="292" r:id="rId32"/>
    <p:sldId id="288" r:id="rId33"/>
    <p:sldId id="289" r:id="rId34"/>
    <p:sldId id="290" r:id="rId35"/>
    <p:sldId id="294" r:id="rId36"/>
    <p:sldId id="293" r:id="rId3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CONTRATOS</a:t>
            </a:r>
            <a:r>
              <a:rPr lang="es-CO" baseline="0"/>
              <a:t> CELEBRADOS 2023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contratos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Contratación Directa</c:v>
                </c:pt>
                <c:pt idx="1">
                  <c:v>Selección Abriviada</c:v>
                </c:pt>
                <c:pt idx="2">
                  <c:v>Acuerdo Marco</c:v>
                </c:pt>
                <c:pt idx="3">
                  <c:v>Mínima Cuantía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286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F-4CE2-A124-4842F2715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652368"/>
        <c:axId val="364655248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%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Contratación Directa</c:v>
                </c:pt>
                <c:pt idx="1">
                  <c:v>Selección Abriviada</c:v>
                </c:pt>
                <c:pt idx="2">
                  <c:v>Acuerdo Marco</c:v>
                </c:pt>
                <c:pt idx="3">
                  <c:v>Mínima Cuantía 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0.96949152542372885</c:v>
                </c:pt>
                <c:pt idx="1">
                  <c:v>3.3898305084745762E-3</c:v>
                </c:pt>
                <c:pt idx="2">
                  <c:v>1.0169491525423728E-2</c:v>
                </c:pt>
                <c:pt idx="3">
                  <c:v>1.6949152542372881E-2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1F-4CE2-A124-4842F2715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653808"/>
        <c:axId val="364653328"/>
      </c:lineChart>
      <c:catAx>
        <c:axId val="36465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4655248"/>
        <c:crosses val="autoZero"/>
        <c:auto val="1"/>
        <c:lblAlgn val="ctr"/>
        <c:lblOffset val="100"/>
        <c:noMultiLvlLbl val="0"/>
      </c:catAx>
      <c:valAx>
        <c:axId val="36465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NÚMERO DE CONTRATOS CELEBRADOS 2023</a:t>
                </a:r>
              </a:p>
            </c:rich>
          </c:tx>
          <c:layout>
            <c:manualLayout>
              <c:xMode val="edge"/>
              <c:yMode val="edge"/>
              <c:x val="0.1755829903978052"/>
              <c:y val="0.16752336151488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4652368"/>
        <c:crosses val="autoZero"/>
        <c:crossBetween val="between"/>
      </c:valAx>
      <c:valAx>
        <c:axId val="36465332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4653808"/>
        <c:crosses val="max"/>
        <c:crossBetween val="between"/>
      </c:valAx>
      <c:catAx>
        <c:axId val="364653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46533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5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MODIFICACIONES REALIZADAS EN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Hoja2!$B$1</c:f>
              <c:strCache>
                <c:ptCount val="1"/>
                <c:pt idx="0">
                  <c:v>CANTIDAD MODIFICACIONES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30-4C00-AD0D-E4547E59F6A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30-4C00-AD0D-E4547E59F6A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430-4C00-AD0D-E4547E59F6A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430-4C00-AD0D-E4547E59F6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Hoja2!$A$2:$A$5</c:f>
              <c:strCache>
                <c:ptCount val="4"/>
                <c:pt idx="0">
                  <c:v>ADICIÓN</c:v>
                </c:pt>
                <c:pt idx="1">
                  <c:v>ADICIÓN Y PRÓRROGA</c:v>
                </c:pt>
                <c:pt idx="2">
                  <c:v>PRÓRROGA</c:v>
                </c:pt>
                <c:pt idx="3">
                  <c:v>TERMINACIÓN ANTICIPADA</c:v>
                </c:pt>
              </c:strCache>
            </c:strRef>
          </c:cat>
          <c:val>
            <c:numRef>
              <c:f>Hoja2!$B$2:$B$5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26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30-4C00-AD0D-E4547E59F6A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s-CO">
                <a:solidFill>
                  <a:schemeClr val="tx1"/>
                </a:solidFill>
              </a:rPr>
              <a:t>LIQUIDACIÓN DE CONTRATOS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1A-4E42-B6CE-D2542FE543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1A-4E42-B6CE-D2542FE543F8}"/>
              </c:ext>
            </c:extLst>
          </c:dPt>
          <c:cat>
            <c:strRef>
              <c:f>Hoja3!$B$6:$B$7</c:f>
              <c:strCache>
                <c:ptCount val="2"/>
                <c:pt idx="0">
                  <c:v>TRAMITADOS</c:v>
                </c:pt>
                <c:pt idx="1">
                  <c:v>SIN TRAMITAR</c:v>
                </c:pt>
              </c:strCache>
            </c:strRef>
          </c:cat>
          <c:val>
            <c:numRef>
              <c:f>Hoja3!$C$6:$C$7</c:f>
              <c:numCache>
                <c:formatCode>General</c:formatCode>
                <c:ptCount val="2"/>
                <c:pt idx="0">
                  <c:v>12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1A-4E42-B6CE-D2542FE54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41042528"/>
        <c:axId val="141041568"/>
      </c:barChart>
      <c:catAx>
        <c:axId val="141042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041568"/>
        <c:crosses val="autoZero"/>
        <c:auto val="1"/>
        <c:lblAlgn val="ctr"/>
        <c:lblOffset val="100"/>
        <c:noMultiLvlLbl val="0"/>
      </c:catAx>
      <c:valAx>
        <c:axId val="141041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042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00"/>
            <a:ext cx="12191734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0"/>
            <a:ext cx="12192000" cy="68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0"/>
            <a:ext cx="12192000" cy="68582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46D40A-96B8-D561-0EFF-E423FA89EF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" y="0"/>
            <a:ext cx="12191734" cy="68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85305E-9BB9-E750-A656-8F509F95F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0"/>
            <a:ext cx="12192000" cy="68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10946F8-5F5D-FC65-6FE7-EE7AD8715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" y="0"/>
            <a:ext cx="12191734" cy="68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3/05/2024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minagriculturaco.sharepoint.com/sites/MIPG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813" y="2026763"/>
            <a:ext cx="8560904" cy="2397360"/>
          </a:xfrm>
        </p:spPr>
        <p:txBody>
          <a:bodyPr>
            <a:no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4. Estado de las peticiones, quejas, reclamos, solicitudes de información y denuncias –PQRDS</a:t>
            </a:r>
            <a:br>
              <a:rPr lang="es-CO" sz="32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CO" sz="2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2400" b="1" dirty="0">
                <a:solidFill>
                  <a:schemeClr val="bg1"/>
                </a:solidFill>
                <a:latin typeface="Helvetica" pitchFamily="2" charset="0"/>
              </a:rPr>
              <a:t>Secretaría General – Grupo Atención al Ciudadano</a:t>
            </a:r>
            <a:endParaRPr lang="es-CO" sz="28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8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567A167-D648-5F17-6ABC-39D4BA1EB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473" y="430569"/>
            <a:ext cx="9725891" cy="854219"/>
          </a:xfrm>
        </p:spPr>
        <p:txBody>
          <a:bodyPr>
            <a:normAutofit/>
          </a:bodyPr>
          <a:lstStyle/>
          <a:p>
            <a:pPr algn="l"/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Normatividad Interna</a:t>
            </a:r>
            <a:endParaRPr lang="es-CO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www.minagricultura.gov.co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1D98815-9423-74B3-C3AC-0A3D22F362D8}"/>
              </a:ext>
            </a:extLst>
          </p:cNvPr>
          <p:cNvGrpSpPr/>
          <p:nvPr/>
        </p:nvGrpSpPr>
        <p:grpSpPr>
          <a:xfrm>
            <a:off x="5328881" y="1960539"/>
            <a:ext cx="5745519" cy="3922093"/>
            <a:chOff x="2026102" y="1066002"/>
            <a:chExt cx="3285744" cy="334115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2901A7C-7AA1-EC44-9F82-59FF9D360C14}"/>
                </a:ext>
              </a:extLst>
            </p:cNvPr>
            <p:cNvSpPr/>
            <p:nvPr/>
          </p:nvSpPr>
          <p:spPr>
            <a:xfrm>
              <a:off x="2026102" y="1066002"/>
              <a:ext cx="3285744" cy="961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just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Resolución 390 Noviembre 28 de 2019 – </a:t>
              </a:r>
              <a:r>
                <a:rPr kumimoji="0" lang="es-CO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Minagricultura</a:t>
              </a:r>
              <a:endPara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Por el cual se adopta el procedimiento para el trámite  interno para la atención de a los derechos de petición, quejas, reclamos, denuncias y solicitudes de información</a:t>
              </a: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0097CD9-2EE4-AB86-23D6-CA2CC5EB7A61}"/>
                </a:ext>
              </a:extLst>
            </p:cNvPr>
            <p:cNvSpPr/>
            <p:nvPr/>
          </p:nvSpPr>
          <p:spPr>
            <a:xfrm>
              <a:off x="2051733" y="2950954"/>
              <a:ext cx="3234480" cy="1456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Procedimiento – PR-RCI-01 “Trámite Interno para la Atención a los Derechos de Petición, Quejas, Reclamos, Denuncias y Solicitudes de Información”</a:t>
              </a:r>
            </a:p>
            <a:p>
              <a:pPr marL="0" marR="0" lvl="0" indent="0" algn="just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Establece lineamientos y controles para el trámite adecuado de las PQRSD que ingresan al Ministerio.</a:t>
              </a:r>
            </a:p>
          </p:txBody>
        </p:sp>
      </p:grpSp>
      <p:pic>
        <p:nvPicPr>
          <p:cNvPr id="11" name="Imagen 10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7EAAF81-CDC0-4040-F4C3-7E9541D7F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89" y="1607054"/>
            <a:ext cx="1865994" cy="18219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A30B511-A730-3754-0958-FD8467B7A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26" t="26550" r="30836"/>
          <a:stretch/>
        </p:blipFill>
        <p:spPr>
          <a:xfrm>
            <a:off x="2498489" y="3933004"/>
            <a:ext cx="2431343" cy="18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3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08780"/>
            <a:ext cx="10515600" cy="1242002"/>
          </a:xfrm>
        </p:spPr>
        <p:txBody>
          <a:bodyPr>
            <a:normAutofit/>
          </a:bodyPr>
          <a:lstStyle/>
          <a:p>
            <a:pPr algn="ctr"/>
            <a:r>
              <a:rPr lang="es-ES" sz="2400" dirty="0"/>
              <a:t>Niveles bajos de oportunidad – dependencias</a:t>
            </a:r>
            <a:br>
              <a:rPr lang="es-ES" sz="2400" dirty="0"/>
            </a:br>
            <a:r>
              <a:rPr lang="es-ES" sz="2400" dirty="0"/>
              <a:t>1 de enero al 23 de julio 2023</a:t>
            </a:r>
            <a:endParaRPr lang="es-CO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065910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 minagricultura.gov.co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8F8FE658-97CD-FAEC-B694-9279479D7063}"/>
              </a:ext>
            </a:extLst>
          </p:cNvPr>
          <p:cNvSpPr txBox="1">
            <a:spLocks/>
          </p:cNvSpPr>
          <p:nvPr/>
        </p:nvSpPr>
        <p:spPr>
          <a:xfrm>
            <a:off x="838198" y="5715527"/>
            <a:ext cx="4050379" cy="777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Fuente: Reportes estadísticos - </a:t>
            </a:r>
            <a:r>
              <a:rPr kumimoji="0" lang="es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Soadoc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04CE57C-F2E8-B1AA-582C-64A5E199D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28" y="1215730"/>
            <a:ext cx="7859690" cy="47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1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065910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 minagricultura.gov.co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8F8FE658-97CD-FAEC-B694-9279479D7063}"/>
              </a:ext>
            </a:extLst>
          </p:cNvPr>
          <p:cNvSpPr txBox="1">
            <a:spLocks/>
          </p:cNvSpPr>
          <p:nvPr/>
        </p:nvSpPr>
        <p:spPr>
          <a:xfrm>
            <a:off x="838198" y="5715527"/>
            <a:ext cx="4050379" cy="777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Fuente: Reportes estadísticos - </a:t>
            </a:r>
            <a:r>
              <a:rPr kumimoji="0" lang="es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Soadoc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629DE7-E675-4F35-922D-07D6842A8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24" y="1161464"/>
            <a:ext cx="8825346" cy="4869780"/>
          </a:xfrm>
          <a:prstGeom prst="rect">
            <a:avLst/>
          </a:prstGeom>
        </p:spPr>
      </p:pic>
      <p:sp>
        <p:nvSpPr>
          <p:cNvPr id="3" name="Título 6">
            <a:extLst>
              <a:ext uri="{FF2B5EF4-FFF2-40B4-BE49-F238E27FC236}">
                <a16:creationId xmlns:a16="http://schemas.microsoft.com/office/drawing/2014/main" id="{E0D9F350-1777-1619-1B05-71B80574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50" y="180975"/>
            <a:ext cx="8826500" cy="1241425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Reporte estadístico PQRDS – SOADOC</a:t>
            </a:r>
            <a:br>
              <a:rPr lang="es-E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1 de enero al 23 de junio 2023</a:t>
            </a:r>
            <a:endParaRPr lang="es-CO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9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065910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 minagricultura.gov.co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8F8FE658-97CD-FAEC-B694-9279479D7063}"/>
              </a:ext>
            </a:extLst>
          </p:cNvPr>
          <p:cNvSpPr txBox="1">
            <a:spLocks/>
          </p:cNvSpPr>
          <p:nvPr/>
        </p:nvSpPr>
        <p:spPr>
          <a:xfrm>
            <a:off x="838198" y="5715527"/>
            <a:ext cx="4050379" cy="777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Fuente: Reportes estadísticos - </a:t>
            </a:r>
            <a:r>
              <a:rPr kumimoji="0" lang="es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Soadoc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E0D9F350-1777-1619-1B05-71B80574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50" y="180975"/>
            <a:ext cx="8826500" cy="1241425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Reporte estadístico PQRDS – SOADOC</a:t>
            </a:r>
            <a:br>
              <a:rPr lang="es-E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1 de enero al 23 de junio 2023</a:t>
            </a:r>
            <a:endParaRPr lang="es-CO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1ADD29-3AB1-C302-991F-42F67B504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93" y="1237631"/>
            <a:ext cx="9716011" cy="46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8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567A167-D648-5F17-6ABC-39D4BA1EB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054" y="332509"/>
            <a:ext cx="9725891" cy="854219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Reporte estadístico PQRDS – SOADOC</a:t>
            </a:r>
            <a:br>
              <a:rPr lang="es-E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1 de enero al 23 de junio 2023</a:t>
            </a:r>
            <a:endParaRPr lang="es-CO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www.minagricultura.gov.co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9B8CC1-BCFE-3DBD-6EAD-489D3BCC3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822" y="1316181"/>
            <a:ext cx="7967663" cy="4918365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A5C7F83C-BAE2-D546-D208-7C20AD7203D5}"/>
              </a:ext>
            </a:extLst>
          </p:cNvPr>
          <p:cNvSpPr txBox="1">
            <a:spLocks/>
          </p:cNvSpPr>
          <p:nvPr/>
        </p:nvSpPr>
        <p:spPr>
          <a:xfrm>
            <a:off x="1015532" y="6048323"/>
            <a:ext cx="4050379" cy="777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Fuente: Reportes estadísticos - </a:t>
            </a:r>
            <a:r>
              <a:rPr kumimoji="0" lang="es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Soadoc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445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9419"/>
            <a:ext cx="8560904" cy="3239161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5. Aprobación ajustes Tabla de Valoración Documental - </a:t>
            </a:r>
            <a:r>
              <a:rPr lang="es-MX" sz="3200" b="1" spc="20" dirty="0">
                <a:solidFill>
                  <a:schemeClr val="bg1"/>
                </a:solidFill>
                <a:cs typeface="Tahoma"/>
              </a:rPr>
              <a:t>Fondo</a:t>
            </a:r>
            <a:r>
              <a:rPr lang="es-MX" sz="3200" b="1" spc="-25" dirty="0">
                <a:solidFill>
                  <a:schemeClr val="bg1"/>
                </a:solidFill>
                <a:cs typeface="Tahoma"/>
              </a:rPr>
              <a:t> </a:t>
            </a:r>
            <a:r>
              <a:rPr lang="es-MX" sz="3200" b="1" spc="25" dirty="0">
                <a:solidFill>
                  <a:schemeClr val="bg1"/>
                </a:solidFill>
                <a:cs typeface="Tahoma"/>
              </a:rPr>
              <a:t>de</a:t>
            </a:r>
            <a:r>
              <a:rPr lang="es-MX" sz="3200" b="1" spc="-25" dirty="0">
                <a:solidFill>
                  <a:schemeClr val="bg1"/>
                </a:solidFill>
                <a:cs typeface="Tahoma"/>
              </a:rPr>
              <a:t> </a:t>
            </a:r>
            <a:r>
              <a:rPr lang="es-MX" sz="3200" b="1" spc="10" dirty="0">
                <a:solidFill>
                  <a:schemeClr val="bg1"/>
                </a:solidFill>
                <a:cs typeface="Tahoma"/>
              </a:rPr>
              <a:t>Coﬁnanciación</a:t>
            </a:r>
            <a:r>
              <a:rPr lang="es-MX" sz="3200" b="1" spc="-25" dirty="0">
                <a:solidFill>
                  <a:schemeClr val="bg1"/>
                </a:solidFill>
                <a:cs typeface="Tahoma"/>
              </a:rPr>
              <a:t> </a:t>
            </a:r>
            <a:r>
              <a:rPr lang="es-MX" sz="3200" b="1" spc="-10" dirty="0">
                <a:solidFill>
                  <a:schemeClr val="bg1"/>
                </a:solidFill>
                <a:cs typeface="Tahoma"/>
              </a:rPr>
              <a:t>para</a:t>
            </a:r>
            <a:r>
              <a:rPr lang="es-MX" sz="3200" b="1" spc="-25" dirty="0">
                <a:solidFill>
                  <a:schemeClr val="bg1"/>
                </a:solidFill>
                <a:cs typeface="Tahoma"/>
              </a:rPr>
              <a:t> l</a:t>
            </a:r>
            <a:r>
              <a:rPr lang="es-MX" sz="3200" b="1" dirty="0">
                <a:solidFill>
                  <a:schemeClr val="bg1"/>
                </a:solidFill>
                <a:cs typeface="Tahoma"/>
              </a:rPr>
              <a:t>a</a:t>
            </a:r>
            <a:r>
              <a:rPr lang="es-MX" sz="3200" b="1" spc="-20" dirty="0">
                <a:solidFill>
                  <a:schemeClr val="bg1"/>
                </a:solidFill>
                <a:cs typeface="Tahoma"/>
              </a:rPr>
              <a:t> </a:t>
            </a:r>
            <a:r>
              <a:rPr lang="es-MX" sz="3200" b="1" spc="-30" dirty="0">
                <a:solidFill>
                  <a:schemeClr val="bg1"/>
                </a:solidFill>
                <a:cs typeface="Tahoma"/>
              </a:rPr>
              <a:t>Inversión</a:t>
            </a:r>
            <a:r>
              <a:rPr lang="es-MX" sz="3200" b="1" spc="-25" dirty="0">
                <a:solidFill>
                  <a:schemeClr val="bg1"/>
                </a:solidFill>
                <a:cs typeface="Tahoma"/>
              </a:rPr>
              <a:t> </a:t>
            </a:r>
            <a:r>
              <a:rPr lang="es-MX" sz="3200" b="1" spc="-15" dirty="0">
                <a:solidFill>
                  <a:schemeClr val="bg1"/>
                </a:solidFill>
                <a:cs typeface="Tahoma"/>
              </a:rPr>
              <a:t>Rural</a:t>
            </a:r>
            <a:r>
              <a:rPr lang="es-MX" sz="3200" b="1" spc="-25" dirty="0">
                <a:solidFill>
                  <a:schemeClr val="bg1"/>
                </a:solidFill>
                <a:cs typeface="Tahoma"/>
              </a:rPr>
              <a:t> </a:t>
            </a:r>
            <a:r>
              <a:rPr lang="es-MX" sz="3200" b="1" spc="-60" dirty="0">
                <a:solidFill>
                  <a:schemeClr val="bg1"/>
                </a:solidFill>
                <a:cs typeface="Tahoma"/>
              </a:rPr>
              <a:t>–</a:t>
            </a:r>
            <a:r>
              <a:rPr lang="es-MX" sz="3200" b="1" spc="-25" dirty="0">
                <a:solidFill>
                  <a:schemeClr val="bg1"/>
                </a:solidFill>
                <a:cs typeface="Tahoma"/>
              </a:rPr>
              <a:t> </a:t>
            </a:r>
            <a:r>
              <a:rPr lang="es-MX" sz="3200" b="1" spc="-55" dirty="0">
                <a:solidFill>
                  <a:schemeClr val="bg1"/>
                </a:solidFill>
                <a:cs typeface="Tahoma"/>
              </a:rPr>
              <a:t>D.R.I. </a:t>
            </a:r>
            <a:br>
              <a:rPr lang="es-MX" sz="3200" b="1" spc="-55" dirty="0">
                <a:solidFill>
                  <a:schemeClr val="bg1"/>
                </a:solidFill>
                <a:cs typeface="Tahoma"/>
              </a:rPr>
            </a:br>
            <a:br>
              <a:rPr lang="es-MX" sz="3200" b="1" spc="-55" dirty="0">
                <a:solidFill>
                  <a:schemeClr val="bg1"/>
                </a:solidFill>
                <a:cs typeface="Tahoma"/>
              </a:rPr>
            </a:br>
            <a:r>
              <a:rPr lang="es-MX" sz="2400" b="1" spc="-55" dirty="0">
                <a:solidFill>
                  <a:schemeClr val="bg1"/>
                </a:solidFill>
                <a:cs typeface="Tahoma"/>
              </a:rPr>
              <a:t>Subdirección Administrativa – Grupo de Gestión Documental</a:t>
            </a:r>
            <a:br>
              <a:rPr lang="es-MX" sz="3200" b="1" spc="-55" dirty="0">
                <a:solidFill>
                  <a:schemeClr val="bg1"/>
                </a:solidFill>
                <a:cs typeface="Tahoma"/>
              </a:rPr>
            </a:br>
            <a:endParaRPr lang="es-C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567A167-D648-5F17-6ABC-39D4BA1EB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213" y="814226"/>
            <a:ext cx="9725891" cy="854219"/>
          </a:xfrm>
        </p:spPr>
        <p:txBody>
          <a:bodyPr>
            <a:normAutofit/>
          </a:bodyPr>
          <a:lstStyle/>
          <a:p>
            <a:r>
              <a:rPr lang="es-CO" sz="2400" b="1" spc="-90" dirty="0">
                <a:solidFill>
                  <a:srgbClr val="C49E41"/>
                </a:solidFill>
                <a:cs typeface="Verdana"/>
              </a:rPr>
              <a:t>Reseña</a:t>
            </a:r>
            <a:r>
              <a:rPr lang="es-CO" sz="2400" b="1" spc="-140" dirty="0">
                <a:solidFill>
                  <a:srgbClr val="C49E41"/>
                </a:solidFill>
                <a:cs typeface="Verdana"/>
              </a:rPr>
              <a:t> </a:t>
            </a:r>
            <a:r>
              <a:rPr lang="es-CO" sz="2400" b="1" spc="-85" dirty="0">
                <a:solidFill>
                  <a:srgbClr val="C49E41"/>
                </a:solidFill>
                <a:cs typeface="Verdana"/>
              </a:rPr>
              <a:t>His</a:t>
            </a:r>
            <a:r>
              <a:rPr lang="es-CO" sz="2400" b="1" spc="-110" dirty="0">
                <a:solidFill>
                  <a:srgbClr val="C49E41"/>
                </a:solidFill>
                <a:cs typeface="Verdana"/>
              </a:rPr>
              <a:t>t</a:t>
            </a:r>
            <a:r>
              <a:rPr lang="es-CO" sz="2400" b="1" spc="-120" dirty="0">
                <a:solidFill>
                  <a:srgbClr val="C49E41"/>
                </a:solidFill>
                <a:cs typeface="Verdana"/>
              </a:rPr>
              <a:t>ó</a:t>
            </a:r>
            <a:r>
              <a:rPr lang="es-CO" sz="2400" b="1" spc="-100" dirty="0">
                <a:solidFill>
                  <a:srgbClr val="C49E41"/>
                </a:solidFill>
                <a:cs typeface="Verdana"/>
              </a:rPr>
              <a:t>r</a:t>
            </a:r>
            <a:r>
              <a:rPr lang="es-CO" sz="2400" b="1" spc="-55" dirty="0">
                <a:solidFill>
                  <a:srgbClr val="C49E41"/>
                </a:solidFill>
                <a:cs typeface="Verdana"/>
              </a:rPr>
              <a:t>ica</a:t>
            </a:r>
            <a:endParaRPr lang="es-CO" sz="2400" b="1" dirty="0">
              <a:solidFill>
                <a:srgbClr val="C49E4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www.minagricultura.gov.co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3F1FEF1-8DB9-2643-CA6F-C3B9E71A6C96}"/>
              </a:ext>
            </a:extLst>
          </p:cNvPr>
          <p:cNvSpPr txBox="1"/>
          <p:nvPr/>
        </p:nvSpPr>
        <p:spPr>
          <a:xfrm>
            <a:off x="188536" y="2387582"/>
            <a:ext cx="5524108" cy="2813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</a:t>
            </a:r>
            <a:r>
              <a:rPr kumimoji="0" sz="1300" b="0" i="0" u="none" strike="noStrike" kern="1200" cap="none" spc="-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Fondo</a:t>
            </a:r>
            <a:r>
              <a:rPr kumimoji="0" sz="1300" b="0" i="0" u="none" strike="noStrike" kern="1200" cap="none" spc="-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Coﬁnanciación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para</a:t>
            </a:r>
            <a:r>
              <a:rPr kumimoji="0" sz="1300" b="0" i="0" u="none" strike="noStrike" kern="1200" cap="none" spc="-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</a:t>
            </a:r>
            <a:r>
              <a:rPr kumimoji="0" sz="1300" b="0" i="0" u="none" strike="noStrike" kern="1200" cap="none" spc="-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Inversión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Rural</a:t>
            </a:r>
            <a:r>
              <a:rPr kumimoji="0" sz="1300" b="0" i="0" u="none" strike="noStrike" kern="1200" cap="none" spc="-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D.R.I</a:t>
            </a:r>
            <a:r>
              <a:rPr kumimoji="0" sz="1300" b="0" i="0" u="none" strike="noStrike" kern="1200" cap="none" spc="-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sus </a:t>
            </a:r>
            <a:r>
              <a:rPr kumimoji="0" sz="1300" b="0" i="0" u="none" strike="noStrike" kern="1200" cap="none" spc="-3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inicios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tuvo 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varias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denominaciones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(Programa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Desarrollo </a:t>
            </a:r>
            <a:r>
              <a:rPr kumimoji="0" sz="1300" b="0" i="0" u="none" strike="noStrike" kern="1200" cap="none" spc="-3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Rural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Integrado 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–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DRI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Fondo de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Desarrollo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Rural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Integrado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Fondo de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Coﬁnanciación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para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 </a:t>
            </a: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Inversión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Rural 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– </a:t>
            </a:r>
            <a:r>
              <a:rPr kumimoji="0" sz="130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DRI)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este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ultimo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fue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que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se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adopto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como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deﬁnitivo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para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entidad.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Verdana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Se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inició formalmente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año 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1987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,</a:t>
            </a:r>
            <a:r>
              <a:rPr kumimoji="0" sz="13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con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entrada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 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vigencia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del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Decreto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2519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1987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,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(primer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periodo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vida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del </a:t>
            </a:r>
            <a:r>
              <a:rPr kumimoji="0" sz="1300" b="0" i="0" u="none" strike="noStrike" kern="1200" cap="none" spc="-3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Fondo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Desarrollo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Rural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Integrado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D.R.I) </a:t>
            </a:r>
            <a:r>
              <a:rPr kumimoji="0" sz="130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y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para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año</a:t>
            </a:r>
            <a:r>
              <a:rPr kumimoji="0" sz="1300" b="0" i="0" u="none" strike="noStrike" kern="1200" cap="none" spc="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1989 </a:t>
            </a:r>
            <a:r>
              <a:rPr kumimoji="0" sz="1300" b="0" i="0" u="none" strike="noStrike" kern="1200" cap="none" spc="-3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se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decreta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modiﬁcación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estructura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orgánica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que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venía </a:t>
            </a:r>
            <a:r>
              <a:rPr kumimoji="0" sz="1300" b="0" i="0" u="none" strike="noStrike" kern="1200" cap="none" spc="-3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operando,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mediante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</a:t>
            </a:r>
            <a:r>
              <a:rPr kumimoji="0" sz="1300" b="0" i="0" u="none" strike="noStrike" kern="1200" cap="none" spc="-1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Decreto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4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2428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1989</a:t>
            </a:r>
            <a:r>
              <a:rPr kumimoji="0" sz="130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,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(adoptada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por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 </a:t>
            </a:r>
            <a:r>
              <a:rPr kumimoji="0" sz="1300" b="0" i="0" u="none" strike="noStrike" kern="1200" cap="none" spc="-3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cue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</a:t>
            </a:r>
            <a:r>
              <a:rPr kumimoji="0" sz="130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do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núme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o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0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75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del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22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agos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t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o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1989)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dando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o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igen 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al 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segundo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periodo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vida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institucional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del 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D.R.I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iniciando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con </a:t>
            </a:r>
            <a:r>
              <a:rPr kumimoji="0" sz="130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este, </a:t>
            </a:r>
            <a:r>
              <a:rPr kumimoji="0" sz="1300" b="0" i="0" u="none" strike="noStrike" kern="1200" cap="none" spc="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un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sistema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formal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Coﬁnanciación </a:t>
            </a:r>
            <a:r>
              <a:rPr kumimoji="0" sz="130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y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dejando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-3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funcionar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un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esquema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tradicional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centralizado.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Verdana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2CA0246-3D6A-B6AA-A805-E5226BE716CC}"/>
              </a:ext>
            </a:extLst>
          </p:cNvPr>
          <p:cNvSpPr txBox="1"/>
          <p:nvPr/>
        </p:nvSpPr>
        <p:spPr>
          <a:xfrm>
            <a:off x="6231118" y="2121827"/>
            <a:ext cx="5524108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on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ent</a:t>
            </a:r>
            <a:r>
              <a:rPr kumimoji="0" sz="130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ada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vigen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ia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del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Dec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t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o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2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6</a:t>
            </a:r>
            <a:r>
              <a:rPr kumimoji="0" sz="1300" b="0" i="0" u="none" strike="noStrike" kern="1200" cap="none" spc="-3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4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3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Di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iemb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29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19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9</a:t>
            </a:r>
            <a:r>
              <a:rPr kumimoji="0" sz="130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3 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no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solo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da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inicio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al tercer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periodo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entidad,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sino 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también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se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constituye</a:t>
            </a:r>
            <a:r>
              <a:rPr kumimoji="0" sz="13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</a:t>
            </a:r>
            <a:r>
              <a:rPr kumimoji="0" sz="13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</a:t>
            </a:r>
            <a:r>
              <a:rPr kumimoji="0" sz="130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adecuación</a:t>
            </a:r>
            <a:r>
              <a:rPr kumimoji="0" sz="13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</a:t>
            </a:r>
            <a:r>
              <a:rPr kumimoji="0" sz="130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estructura</a:t>
            </a:r>
            <a:r>
              <a:rPr kumimoji="0" sz="13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orgánica</a:t>
            </a:r>
            <a:r>
              <a:rPr kumimoji="0" sz="130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del</a:t>
            </a:r>
            <a:r>
              <a:rPr kumimoji="0" sz="13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Fondo</a:t>
            </a:r>
            <a:r>
              <a:rPr kumimoji="0" sz="13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DRI</a:t>
            </a:r>
            <a:r>
              <a:rPr kumimoji="0" sz="130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 </a:t>
            </a:r>
            <a:r>
              <a:rPr kumimoji="0" sz="1300" b="0" i="0" u="none" strike="noStrike" kern="1200" cap="none" spc="-3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las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disposiciones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del</a:t>
            </a:r>
            <a:r>
              <a:rPr kumimoji="0" sz="13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Decreto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2132</a:t>
            </a:r>
            <a:r>
              <a:rPr kumimoji="0" sz="13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1992,</a:t>
            </a:r>
            <a:r>
              <a:rPr kumimoji="0" sz="13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por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cual</a:t>
            </a:r>
            <a:r>
              <a:rPr kumimoji="0" sz="13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se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crea</a:t>
            </a:r>
            <a:r>
              <a:rPr kumimoji="0" sz="13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Sistema </a:t>
            </a:r>
            <a:r>
              <a:rPr kumimoji="0" sz="1300" b="0" i="0" u="none" strike="noStrike" kern="1200" cap="none" spc="-3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Nacional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Coﬁnanciación,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pasando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DRI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 </a:t>
            </a: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ser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una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estructura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coﬁnanciación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proyectos.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Posteriormente 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con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expedición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Decreto 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2132</a:t>
            </a:r>
            <a:r>
              <a:rPr kumimoji="0" sz="1300" b="0" i="0" u="none" strike="noStrike" kern="1200" cap="none" spc="-12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1992</a:t>
            </a:r>
            <a:r>
              <a:rPr kumimoji="0" sz="1300" b="0" i="0" u="none" strike="noStrike" kern="1200" cap="none" spc="-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,</a:t>
            </a:r>
            <a:r>
              <a:rPr kumimoji="0" sz="13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se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inicia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cuarto </a:t>
            </a:r>
            <a:r>
              <a:rPr kumimoji="0" sz="130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y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último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periodo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vida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institucional,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cual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entidad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pasa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 </a:t>
            </a: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ser </a:t>
            </a:r>
            <a:r>
              <a:rPr kumimoji="0" sz="1300" b="0" i="0" u="none" strike="noStrike" kern="1200" cap="none" spc="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un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simple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fondo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coﬁnanciación,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dejan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operar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las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regionales,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lo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cual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otorga</a:t>
            </a: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una</a:t>
            </a:r>
            <a:r>
              <a:rPr kumimoji="0" sz="130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mayor </a:t>
            </a:r>
            <a:r>
              <a:rPr kumimoji="0" sz="1300" b="0" i="0" u="none" strike="noStrike" kern="1200" cap="none" spc="-3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autonomía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operación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a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los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municipios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y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se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conﬁguran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las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UDECO, </a:t>
            </a:r>
            <a:r>
              <a:rPr kumimoji="0" sz="1300" b="0" i="0" u="none" strike="noStrike" kern="1200" cap="none" spc="-3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con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lo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cual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queda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manos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estos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gestión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los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proyectos.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Verdana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Finalmente, 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con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expedición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del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Decreto 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1290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-5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2003</a:t>
            </a:r>
            <a:r>
              <a:rPr kumimoji="0" sz="130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,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durante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administración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 </a:t>
            </a:r>
            <a:r>
              <a:rPr kumimoji="0" sz="13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Álvaro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Uribe </a:t>
            </a:r>
            <a:r>
              <a:rPr kumimoji="0" sz="130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Vélez,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se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liquida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Fondo </a:t>
            </a:r>
            <a:r>
              <a:rPr kumimoji="0" sz="130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DRI,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acto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administrativo</a:t>
            </a:r>
            <a:r>
              <a:rPr kumimoji="0" sz="130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que</a:t>
            </a:r>
            <a:r>
              <a:rPr kumimoji="0" sz="130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hace</a:t>
            </a:r>
            <a:r>
              <a:rPr kumimoji="0" sz="1300" b="0" i="0" u="none" strike="noStrike" kern="1200" cap="none" spc="-10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parte</a:t>
            </a:r>
            <a:r>
              <a:rPr kumimoji="0" sz="130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un</a:t>
            </a:r>
            <a:r>
              <a:rPr kumimoji="0" sz="1300" b="0" i="0" u="none" strike="noStrike" kern="1200" cap="none" spc="-10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conjunto</a:t>
            </a:r>
            <a:r>
              <a:rPr kumimoji="0" sz="130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más</a:t>
            </a:r>
            <a:r>
              <a:rPr kumimoji="0" sz="130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amplio</a:t>
            </a:r>
            <a:r>
              <a:rPr kumimoji="0" sz="1300" b="0" i="0" u="none" strike="noStrike" kern="1200" cap="none" spc="-10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medidas </a:t>
            </a:r>
            <a:r>
              <a:rPr kumimoji="0" sz="1300" b="0" i="0" u="none" strike="noStrike" kern="1200" cap="none" spc="-3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orientadas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la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reestructuración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del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sector </a:t>
            </a:r>
            <a:r>
              <a:rPr kumimoji="0" sz="13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agrario, 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con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lo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que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sus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funciones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son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asumidas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partir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del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momento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por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INCODER,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que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se </a:t>
            </a:r>
            <a:r>
              <a:rPr kumimoji="0" sz="1300" b="0" i="0" u="none" strike="noStrike" kern="1200" cap="none" spc="-3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crea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en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virtud</a:t>
            </a:r>
            <a:r>
              <a:rPr kumimoji="0" sz="1300" b="0" i="0" u="none" strike="noStrike" kern="1200" cap="none" spc="-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del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mismo</a:t>
            </a:r>
            <a:r>
              <a:rPr kumimoji="0" sz="1300" b="0" i="0" u="none" strike="noStrike" kern="1200" cap="none" spc="-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paquete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ajuste,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mediante</a:t>
            </a:r>
            <a:r>
              <a:rPr kumimoji="0" sz="1300" b="0" i="0" u="none" strike="noStrike" kern="1200" cap="none" spc="-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el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Decreto</a:t>
            </a:r>
            <a:r>
              <a:rPr kumimoji="0" sz="1300" b="0" i="0" u="none" strike="noStrike" kern="1200" cap="none" spc="-8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7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1300 </a:t>
            </a:r>
            <a:r>
              <a:rPr kumimoji="0" sz="1300" b="0" i="0" u="none" strike="noStrike" kern="1200" cap="none" spc="-320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de</a:t>
            </a:r>
            <a:r>
              <a:rPr kumimoji="0" sz="1300" b="0" i="0" u="none" strike="noStrike" kern="1200" cap="none" spc="-9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 </a:t>
            </a:r>
            <a:r>
              <a:rPr kumimoji="0" sz="1300" b="0" i="0" u="none" strike="noStrike" kern="1200" cap="none" spc="-55" normalizeH="0" baseline="0" noProof="0" dirty="0">
                <a:ln>
                  <a:noFill/>
                </a:ln>
                <a:solidFill>
                  <a:srgbClr val="009786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2003</a:t>
            </a:r>
            <a:r>
              <a:rPr kumimoji="0" sz="130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Verdana"/>
              </a:rPr>
              <a:t>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859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www.minagricultura.gov.co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2DBCF7E-66F7-FDA0-95B3-93F2BA3A2E2D}"/>
              </a:ext>
            </a:extLst>
          </p:cNvPr>
          <p:cNvSpPr txBox="1">
            <a:spLocks/>
          </p:cNvSpPr>
          <p:nvPr/>
        </p:nvSpPr>
        <p:spPr>
          <a:xfrm>
            <a:off x="193530" y="1065208"/>
            <a:ext cx="3414395" cy="383438"/>
          </a:xfrm>
          <a:prstGeom prst="rect">
            <a:avLst/>
          </a:prstGeom>
        </p:spPr>
        <p:txBody>
          <a:bodyPr vert="horz" wrap="square" lIns="0" tIns="1397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Línea del tiempo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E5FF6954-55C9-F152-8EB3-5DF079047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0" t="20063" r="8039" b="7613"/>
          <a:stretch/>
        </p:blipFill>
        <p:spPr>
          <a:xfrm>
            <a:off x="3607925" y="744275"/>
            <a:ext cx="7538186" cy="55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32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www.minagricultura.gov.co</a:t>
            </a: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AF280D20-9774-D5CD-7451-8699C8F8B967}"/>
              </a:ext>
            </a:extLst>
          </p:cNvPr>
          <p:cNvSpPr txBox="1"/>
          <p:nvPr/>
        </p:nvSpPr>
        <p:spPr>
          <a:xfrm>
            <a:off x="924889" y="1399646"/>
            <a:ext cx="22601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Organigramas</a:t>
            </a: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1B055701-D89B-C2C3-E55E-ACFBE730124F}"/>
              </a:ext>
            </a:extLst>
          </p:cNvPr>
          <p:cNvSpPr txBox="1">
            <a:spLocks/>
          </p:cNvSpPr>
          <p:nvPr/>
        </p:nvSpPr>
        <p:spPr>
          <a:xfrm>
            <a:off x="4084219" y="360972"/>
            <a:ext cx="3974558" cy="891221"/>
          </a:xfrm>
          <a:prstGeom prst="rect">
            <a:avLst/>
          </a:prstGeom>
        </p:spPr>
        <p:txBody>
          <a:bodyPr vert="horz" wrap="square" lIns="0" tIns="27300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6255" marR="5080" lvl="0" indent="-121285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3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ORGANIGRAMA</a:t>
            </a:r>
            <a:r>
              <a:rPr kumimoji="0" lang="it-IT" sz="2000" b="1" i="0" u="none" strike="noStrike" kern="1200" cap="none" spc="-7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it-IT" sz="2000" b="1" i="0" u="none" strike="noStrike" kern="1200" cap="none" spc="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PERIODO</a:t>
            </a:r>
            <a:r>
              <a:rPr kumimoji="0" lang="it-IT" sz="2000" b="1" i="0" u="none" strike="noStrike" kern="1200" cap="none" spc="-7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it-IT" sz="2000" b="1" i="0" u="none" strike="noStrike" kern="1200" cap="none" spc="-37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1 </a:t>
            </a:r>
            <a:r>
              <a:rPr kumimoji="0" lang="it-IT" sz="2000" b="1" i="0" u="none" strike="noStrike" kern="1200" cap="none" spc="-45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it-IT" sz="1800" b="1" i="0" u="none" strike="noStrike" kern="1200" cap="none" spc="-7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30/12/1987</a:t>
            </a:r>
            <a:r>
              <a:rPr kumimoji="0" lang="it-IT" sz="1800" b="1" i="0" u="none" strike="noStrike" kern="1200" cap="none" spc="-5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it-IT" sz="1800" b="1" i="0" u="none" strike="noStrike" kern="1200" cap="none" spc="-15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–</a:t>
            </a:r>
            <a:r>
              <a:rPr kumimoji="0" lang="it-IT" sz="1800" b="1" i="0" u="none" strike="noStrike" kern="1200" cap="none" spc="-5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it-IT" sz="1800" b="1" i="0" u="none" strike="noStrike" kern="1200" cap="none" spc="-7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23/10/1989</a:t>
            </a:r>
            <a:endParaRPr kumimoji="0" lang="it-IT" sz="2000" b="1" i="0" u="none" strike="noStrike" kern="1200" cap="none" spc="-70" normalizeH="0" baseline="0" noProof="0" dirty="0">
              <a:ln>
                <a:noFill/>
              </a:ln>
              <a:solidFill>
                <a:srgbClr val="C49E41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50BDFDFE-2228-F61E-6AE4-06A23BFFBEB7}"/>
              </a:ext>
            </a:extLst>
          </p:cNvPr>
          <p:cNvSpPr txBox="1"/>
          <p:nvPr/>
        </p:nvSpPr>
        <p:spPr>
          <a:xfrm>
            <a:off x="5039332" y="1922270"/>
            <a:ext cx="24034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DECRETO</a:t>
            </a:r>
            <a:r>
              <a:rPr kumimoji="0" sz="1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2519</a:t>
            </a:r>
            <a:r>
              <a:rPr kumimoji="0" sz="1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sz="1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1987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70EDEF25-8452-DB56-DCEA-8AE463592916}"/>
              </a:ext>
            </a:extLst>
          </p:cNvPr>
          <p:cNvSpPr/>
          <p:nvPr/>
        </p:nvSpPr>
        <p:spPr>
          <a:xfrm>
            <a:off x="4890664" y="1920632"/>
            <a:ext cx="2679700" cy="273050"/>
          </a:xfrm>
          <a:custGeom>
            <a:avLst/>
            <a:gdLst/>
            <a:ahLst/>
            <a:cxnLst/>
            <a:rect l="l" t="t" r="r" b="b"/>
            <a:pathLst>
              <a:path w="2679700" h="273050">
                <a:moveTo>
                  <a:pt x="2545448" y="273050"/>
                </a:moveTo>
                <a:lnTo>
                  <a:pt x="134264" y="273050"/>
                </a:lnTo>
                <a:lnTo>
                  <a:pt x="91825" y="266205"/>
                </a:lnTo>
                <a:lnTo>
                  <a:pt x="54968" y="247146"/>
                </a:lnTo>
                <a:lnTo>
                  <a:pt x="25904" y="218084"/>
                </a:lnTo>
                <a:lnTo>
                  <a:pt x="6844" y="181231"/>
                </a:lnTo>
                <a:lnTo>
                  <a:pt x="0" y="138798"/>
                </a:lnTo>
                <a:lnTo>
                  <a:pt x="0" y="134251"/>
                </a:lnTo>
                <a:lnTo>
                  <a:pt x="6844" y="91818"/>
                </a:lnTo>
                <a:lnTo>
                  <a:pt x="25904" y="54965"/>
                </a:lnTo>
                <a:lnTo>
                  <a:pt x="54968" y="25903"/>
                </a:lnTo>
                <a:lnTo>
                  <a:pt x="91825" y="6844"/>
                </a:lnTo>
                <a:lnTo>
                  <a:pt x="134264" y="0"/>
                </a:lnTo>
                <a:lnTo>
                  <a:pt x="2545448" y="0"/>
                </a:lnTo>
                <a:lnTo>
                  <a:pt x="2587881" y="6844"/>
                </a:lnTo>
                <a:lnTo>
                  <a:pt x="2624734" y="25903"/>
                </a:lnTo>
                <a:lnTo>
                  <a:pt x="2653796" y="54965"/>
                </a:lnTo>
                <a:lnTo>
                  <a:pt x="2672855" y="91818"/>
                </a:lnTo>
                <a:lnTo>
                  <a:pt x="2679699" y="134251"/>
                </a:lnTo>
                <a:lnTo>
                  <a:pt x="2679699" y="138798"/>
                </a:lnTo>
                <a:lnTo>
                  <a:pt x="2672855" y="181231"/>
                </a:lnTo>
                <a:lnTo>
                  <a:pt x="2653796" y="218084"/>
                </a:lnTo>
                <a:lnTo>
                  <a:pt x="2624734" y="247146"/>
                </a:lnTo>
                <a:lnTo>
                  <a:pt x="2587881" y="266205"/>
                </a:lnTo>
                <a:lnTo>
                  <a:pt x="2545448" y="273050"/>
                </a:lnTo>
                <a:close/>
              </a:path>
            </a:pathLst>
          </a:custGeom>
          <a:ln w="12700">
            <a:solidFill>
              <a:srgbClr val="00978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6" name="object 57">
            <a:extLst>
              <a:ext uri="{FF2B5EF4-FFF2-40B4-BE49-F238E27FC236}">
                <a16:creationId xmlns:a16="http://schemas.microsoft.com/office/drawing/2014/main" id="{AC4D2C3D-75BF-B74D-27A6-0FFCAB99458E}"/>
              </a:ext>
            </a:extLst>
          </p:cNvPr>
          <p:cNvSpPr txBox="1"/>
          <p:nvPr/>
        </p:nvSpPr>
        <p:spPr>
          <a:xfrm>
            <a:off x="3584601" y="2739668"/>
            <a:ext cx="58356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Junta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7" name="object 58">
            <a:extLst>
              <a:ext uri="{FF2B5EF4-FFF2-40B4-BE49-F238E27FC236}">
                <a16:creationId xmlns:a16="http://schemas.microsoft.com/office/drawing/2014/main" id="{454DB6B8-83D7-8DC7-2775-5C2DFBEC2B5C}"/>
              </a:ext>
            </a:extLst>
          </p:cNvPr>
          <p:cNvGrpSpPr/>
          <p:nvPr/>
        </p:nvGrpSpPr>
        <p:grpSpPr>
          <a:xfrm>
            <a:off x="3530583" y="2664374"/>
            <a:ext cx="1537335" cy="807085"/>
            <a:chOff x="3079732" y="2050572"/>
            <a:chExt cx="1537335" cy="807085"/>
          </a:xfrm>
        </p:grpSpPr>
        <p:sp>
          <p:nvSpPr>
            <p:cNvPr id="18" name="object 59">
              <a:extLst>
                <a:ext uri="{FF2B5EF4-FFF2-40B4-BE49-F238E27FC236}">
                  <a16:creationId xmlns:a16="http://schemas.microsoft.com/office/drawing/2014/main" id="{902780ED-6F5A-E6CC-6468-0BB714E167B5}"/>
                </a:ext>
              </a:extLst>
            </p:cNvPr>
            <p:cNvSpPr/>
            <p:nvPr/>
          </p:nvSpPr>
          <p:spPr>
            <a:xfrm>
              <a:off x="4610437" y="2320194"/>
              <a:ext cx="0" cy="531495"/>
            </a:xfrm>
            <a:custGeom>
              <a:avLst/>
              <a:gdLst/>
              <a:ahLst/>
              <a:cxnLst/>
              <a:rect l="l" t="t" r="r" b="b"/>
              <a:pathLst>
                <a:path h="531494">
                  <a:moveTo>
                    <a:pt x="0" y="0"/>
                  </a:moveTo>
                  <a:lnTo>
                    <a:pt x="0" y="530948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9" name="object 60">
              <a:extLst>
                <a:ext uri="{FF2B5EF4-FFF2-40B4-BE49-F238E27FC236}">
                  <a16:creationId xmlns:a16="http://schemas.microsoft.com/office/drawing/2014/main" id="{5D60963D-D1E1-BCA6-C79B-5153522314EC}"/>
                </a:ext>
              </a:extLst>
            </p:cNvPr>
            <p:cNvSpPr/>
            <p:nvPr/>
          </p:nvSpPr>
          <p:spPr>
            <a:xfrm>
              <a:off x="3086082" y="2056922"/>
              <a:ext cx="681990" cy="271780"/>
            </a:xfrm>
            <a:custGeom>
              <a:avLst/>
              <a:gdLst/>
              <a:ahLst/>
              <a:cxnLst/>
              <a:rect l="l" t="t" r="r" b="b"/>
              <a:pathLst>
                <a:path w="681989" h="271780">
                  <a:moveTo>
                    <a:pt x="545757" y="271208"/>
                  </a:moveTo>
                  <a:lnTo>
                    <a:pt x="135610" y="271208"/>
                  </a:lnTo>
                  <a:lnTo>
                    <a:pt x="92748" y="264294"/>
                  </a:lnTo>
                  <a:lnTo>
                    <a:pt x="55522" y="245042"/>
                  </a:lnTo>
                  <a:lnTo>
                    <a:pt x="26166" y="215686"/>
                  </a:lnTo>
                  <a:lnTo>
                    <a:pt x="6913" y="178459"/>
                  </a:lnTo>
                  <a:lnTo>
                    <a:pt x="0" y="135597"/>
                  </a:lnTo>
                  <a:lnTo>
                    <a:pt x="6913" y="92737"/>
                  </a:lnTo>
                  <a:lnTo>
                    <a:pt x="26166" y="55514"/>
                  </a:lnTo>
                  <a:lnTo>
                    <a:pt x="55522" y="26161"/>
                  </a:lnTo>
                  <a:lnTo>
                    <a:pt x="92748" y="6912"/>
                  </a:lnTo>
                  <a:lnTo>
                    <a:pt x="135610" y="0"/>
                  </a:lnTo>
                  <a:lnTo>
                    <a:pt x="545757" y="0"/>
                  </a:lnTo>
                  <a:lnTo>
                    <a:pt x="588619" y="6912"/>
                  </a:lnTo>
                  <a:lnTo>
                    <a:pt x="625845" y="26161"/>
                  </a:lnTo>
                  <a:lnTo>
                    <a:pt x="655201" y="55514"/>
                  </a:lnTo>
                  <a:lnTo>
                    <a:pt x="674453" y="92737"/>
                  </a:lnTo>
                  <a:lnTo>
                    <a:pt x="681367" y="135597"/>
                  </a:lnTo>
                  <a:lnTo>
                    <a:pt x="674453" y="178459"/>
                  </a:lnTo>
                  <a:lnTo>
                    <a:pt x="655201" y="215686"/>
                  </a:lnTo>
                  <a:lnTo>
                    <a:pt x="625845" y="245042"/>
                  </a:lnTo>
                  <a:lnTo>
                    <a:pt x="588619" y="264294"/>
                  </a:lnTo>
                  <a:lnTo>
                    <a:pt x="545757" y="271208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20" name="object 61">
            <a:extLst>
              <a:ext uri="{FF2B5EF4-FFF2-40B4-BE49-F238E27FC236}">
                <a16:creationId xmlns:a16="http://schemas.microsoft.com/office/drawing/2014/main" id="{BC8EA107-02CD-A6F7-2DD9-84318D271DDC}"/>
              </a:ext>
            </a:extLst>
          </p:cNvPr>
          <p:cNvSpPr txBox="1"/>
          <p:nvPr/>
        </p:nvSpPr>
        <p:spPr>
          <a:xfrm>
            <a:off x="4875187" y="2689935"/>
            <a:ext cx="70612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6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2785" algn="l"/>
              </a:tabLst>
              <a:defRPr/>
            </a:pP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 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61C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61C0"/>
                  </a:solidFill>
                </a:uFill>
                <a:latin typeface="Times New Roman"/>
                <a:ea typeface="+mn-ea"/>
                <a:cs typeface="Times New Roman"/>
              </a:rPr>
              <a:t>	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7945" marR="0" lvl="0" indent="0" algn="l" defTabSz="914400" rtl="0" eaLnBrk="1" fontAlgn="auto" latinLnBrk="0" hangingPunct="1">
              <a:lnSpc>
                <a:spcPts val="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General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1" name="object 62">
            <a:extLst>
              <a:ext uri="{FF2B5EF4-FFF2-40B4-BE49-F238E27FC236}">
                <a16:creationId xmlns:a16="http://schemas.microsoft.com/office/drawing/2014/main" id="{32E17D9C-330E-6AE5-A1DD-540D9D9FB32D}"/>
              </a:ext>
            </a:extLst>
          </p:cNvPr>
          <p:cNvGrpSpPr/>
          <p:nvPr/>
        </p:nvGrpSpPr>
        <p:grpSpPr>
          <a:xfrm>
            <a:off x="3771198" y="2649051"/>
            <a:ext cx="5473700" cy="960755"/>
            <a:chOff x="3320347" y="2035249"/>
            <a:chExt cx="5473700" cy="960755"/>
          </a:xfrm>
        </p:grpSpPr>
        <p:sp>
          <p:nvSpPr>
            <p:cNvPr id="22" name="object 63">
              <a:extLst>
                <a:ext uri="{FF2B5EF4-FFF2-40B4-BE49-F238E27FC236}">
                  <a16:creationId xmlns:a16="http://schemas.microsoft.com/office/drawing/2014/main" id="{443880EA-545D-8A98-950F-779E50F461C0}"/>
                </a:ext>
              </a:extLst>
            </p:cNvPr>
            <p:cNvSpPr/>
            <p:nvPr/>
          </p:nvSpPr>
          <p:spPr>
            <a:xfrm>
              <a:off x="4318171" y="2041599"/>
              <a:ext cx="590550" cy="271780"/>
            </a:xfrm>
            <a:custGeom>
              <a:avLst/>
              <a:gdLst/>
              <a:ahLst/>
              <a:cxnLst/>
              <a:rect l="l" t="t" r="r" b="b"/>
              <a:pathLst>
                <a:path w="590550" h="271780">
                  <a:moveTo>
                    <a:pt x="454888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454888" y="0"/>
                  </a:lnTo>
                  <a:lnTo>
                    <a:pt x="497750" y="6912"/>
                  </a:lnTo>
                  <a:lnTo>
                    <a:pt x="534976" y="26161"/>
                  </a:lnTo>
                  <a:lnTo>
                    <a:pt x="564333" y="55514"/>
                  </a:lnTo>
                  <a:lnTo>
                    <a:pt x="583585" y="92737"/>
                  </a:lnTo>
                  <a:lnTo>
                    <a:pt x="590499" y="135597"/>
                  </a:lnTo>
                  <a:lnTo>
                    <a:pt x="583585" y="178459"/>
                  </a:lnTo>
                  <a:lnTo>
                    <a:pt x="564333" y="215686"/>
                  </a:lnTo>
                  <a:lnTo>
                    <a:pt x="534976" y="245042"/>
                  </a:lnTo>
                  <a:lnTo>
                    <a:pt x="497750" y="264294"/>
                  </a:lnTo>
                  <a:lnTo>
                    <a:pt x="454888" y="271208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3" name="object 64">
              <a:extLst>
                <a:ext uri="{FF2B5EF4-FFF2-40B4-BE49-F238E27FC236}">
                  <a16:creationId xmlns:a16="http://schemas.microsoft.com/office/drawing/2014/main" id="{A73968E0-9844-CD45-7303-4E019538D20C}"/>
                </a:ext>
              </a:extLst>
            </p:cNvPr>
            <p:cNvSpPr/>
            <p:nvPr/>
          </p:nvSpPr>
          <p:spPr>
            <a:xfrm>
              <a:off x="3771883" y="2177780"/>
              <a:ext cx="546100" cy="0"/>
            </a:xfrm>
            <a:custGeom>
              <a:avLst/>
              <a:gdLst/>
              <a:ahLst/>
              <a:cxnLst/>
              <a:rect l="l" t="t" r="r" b="b"/>
              <a:pathLst>
                <a:path w="546100">
                  <a:moveTo>
                    <a:pt x="0" y="0"/>
                  </a:moveTo>
                  <a:lnTo>
                    <a:pt x="546100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4" name="object 65">
              <a:extLst>
                <a:ext uri="{FF2B5EF4-FFF2-40B4-BE49-F238E27FC236}">
                  <a16:creationId xmlns:a16="http://schemas.microsoft.com/office/drawing/2014/main" id="{F43F6F23-6E2D-58D7-6D57-87B92E3F65DC}"/>
                </a:ext>
              </a:extLst>
            </p:cNvPr>
            <p:cNvSpPr/>
            <p:nvPr/>
          </p:nvSpPr>
          <p:spPr>
            <a:xfrm>
              <a:off x="4164895" y="2851843"/>
              <a:ext cx="876935" cy="0"/>
            </a:xfrm>
            <a:custGeom>
              <a:avLst/>
              <a:gdLst/>
              <a:ahLst/>
              <a:cxnLst/>
              <a:rect l="l" t="t" r="r" b="b"/>
              <a:pathLst>
                <a:path w="876935">
                  <a:moveTo>
                    <a:pt x="0" y="0"/>
                  </a:moveTo>
                  <a:lnTo>
                    <a:pt x="876427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5" name="object 66">
              <a:extLst>
                <a:ext uri="{FF2B5EF4-FFF2-40B4-BE49-F238E27FC236}">
                  <a16:creationId xmlns:a16="http://schemas.microsoft.com/office/drawing/2014/main" id="{DC8E34C3-8DC6-480F-B9D7-1926794C5585}"/>
                </a:ext>
              </a:extLst>
            </p:cNvPr>
            <p:cNvSpPr/>
            <p:nvPr/>
          </p:nvSpPr>
          <p:spPr>
            <a:xfrm>
              <a:off x="3326697" y="2702364"/>
              <a:ext cx="825500" cy="287020"/>
            </a:xfrm>
            <a:custGeom>
              <a:avLst/>
              <a:gdLst/>
              <a:ahLst/>
              <a:cxnLst/>
              <a:rect l="l" t="t" r="r" b="b"/>
              <a:pathLst>
                <a:path w="825500" h="287019">
                  <a:moveTo>
                    <a:pt x="682142" y="286702"/>
                  </a:moveTo>
                  <a:lnTo>
                    <a:pt x="143344" y="286702"/>
                  </a:lnTo>
                  <a:lnTo>
                    <a:pt x="98035" y="279393"/>
                  </a:lnTo>
                  <a:lnTo>
                    <a:pt x="58685" y="259042"/>
                  </a:lnTo>
                  <a:lnTo>
                    <a:pt x="27655" y="228008"/>
                  </a:lnTo>
                  <a:lnTo>
                    <a:pt x="7307" y="188656"/>
                  </a:lnTo>
                  <a:lnTo>
                    <a:pt x="0" y="143344"/>
                  </a:lnTo>
                  <a:lnTo>
                    <a:pt x="7307" y="98035"/>
                  </a:lnTo>
                  <a:lnTo>
                    <a:pt x="27655" y="58685"/>
                  </a:lnTo>
                  <a:lnTo>
                    <a:pt x="58685" y="27655"/>
                  </a:lnTo>
                  <a:lnTo>
                    <a:pt x="98035" y="7307"/>
                  </a:lnTo>
                  <a:lnTo>
                    <a:pt x="143344" y="0"/>
                  </a:lnTo>
                  <a:lnTo>
                    <a:pt x="682142" y="0"/>
                  </a:lnTo>
                  <a:lnTo>
                    <a:pt x="727453" y="7307"/>
                  </a:lnTo>
                  <a:lnTo>
                    <a:pt x="766806" y="27655"/>
                  </a:lnTo>
                  <a:lnTo>
                    <a:pt x="797839" y="58685"/>
                  </a:lnTo>
                  <a:lnTo>
                    <a:pt x="818191" y="98035"/>
                  </a:lnTo>
                  <a:lnTo>
                    <a:pt x="825499" y="143344"/>
                  </a:lnTo>
                  <a:lnTo>
                    <a:pt x="818191" y="188656"/>
                  </a:lnTo>
                  <a:lnTo>
                    <a:pt x="797839" y="228008"/>
                  </a:lnTo>
                  <a:lnTo>
                    <a:pt x="766806" y="259042"/>
                  </a:lnTo>
                  <a:lnTo>
                    <a:pt x="727453" y="279393"/>
                  </a:lnTo>
                  <a:lnTo>
                    <a:pt x="682142" y="286702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6" name="object 67">
              <a:extLst>
                <a:ext uri="{FF2B5EF4-FFF2-40B4-BE49-F238E27FC236}">
                  <a16:creationId xmlns:a16="http://schemas.microsoft.com/office/drawing/2014/main" id="{DCBD1ED6-E94B-2773-91D3-726A320BA02D}"/>
                </a:ext>
              </a:extLst>
            </p:cNvPr>
            <p:cNvSpPr/>
            <p:nvPr/>
          </p:nvSpPr>
          <p:spPr>
            <a:xfrm>
              <a:off x="5757989" y="2840435"/>
              <a:ext cx="1070610" cy="3810"/>
            </a:xfrm>
            <a:custGeom>
              <a:avLst/>
              <a:gdLst/>
              <a:ahLst/>
              <a:cxnLst/>
              <a:rect l="l" t="t" r="r" b="b"/>
              <a:pathLst>
                <a:path w="1070609" h="3810">
                  <a:moveTo>
                    <a:pt x="0" y="3352"/>
                  </a:moveTo>
                  <a:lnTo>
                    <a:pt x="1070089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7" name="object 68">
              <a:extLst>
                <a:ext uri="{FF2B5EF4-FFF2-40B4-BE49-F238E27FC236}">
                  <a16:creationId xmlns:a16="http://schemas.microsoft.com/office/drawing/2014/main" id="{8C3C57B9-E617-F4F1-17A1-2788B71AF02C}"/>
                </a:ext>
              </a:extLst>
            </p:cNvPr>
            <p:cNvSpPr/>
            <p:nvPr/>
          </p:nvSpPr>
          <p:spPr>
            <a:xfrm>
              <a:off x="7554173" y="2841216"/>
              <a:ext cx="1233805" cy="0"/>
            </a:xfrm>
            <a:custGeom>
              <a:avLst/>
              <a:gdLst/>
              <a:ahLst/>
              <a:cxnLst/>
              <a:rect l="l" t="t" r="r" b="b"/>
              <a:pathLst>
                <a:path w="1233804">
                  <a:moveTo>
                    <a:pt x="0" y="0"/>
                  </a:moveTo>
                  <a:lnTo>
                    <a:pt x="1233487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28" name="object 69">
            <a:extLst>
              <a:ext uri="{FF2B5EF4-FFF2-40B4-BE49-F238E27FC236}">
                <a16:creationId xmlns:a16="http://schemas.microsoft.com/office/drawing/2014/main" id="{A50DB8E1-4B73-76DA-9EAA-CE0F07DD07D7}"/>
              </a:ext>
            </a:extLst>
          </p:cNvPr>
          <p:cNvSpPr txBox="1"/>
          <p:nvPr/>
        </p:nvSpPr>
        <p:spPr>
          <a:xfrm>
            <a:off x="5743377" y="2536123"/>
            <a:ext cx="368935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" marR="5080" lvl="0" indent="-3492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10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ﬁ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ina 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Jurídica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9" name="object 70">
            <a:extLst>
              <a:ext uri="{FF2B5EF4-FFF2-40B4-BE49-F238E27FC236}">
                <a16:creationId xmlns:a16="http://schemas.microsoft.com/office/drawing/2014/main" id="{97888C7F-D2DE-D2B3-7F8B-2071B26697A2}"/>
              </a:ext>
            </a:extLst>
          </p:cNvPr>
          <p:cNvGrpSpPr/>
          <p:nvPr/>
        </p:nvGrpSpPr>
        <p:grpSpPr>
          <a:xfrm>
            <a:off x="5643223" y="2491366"/>
            <a:ext cx="591820" cy="624205"/>
            <a:chOff x="5192372" y="1877564"/>
            <a:chExt cx="591820" cy="624205"/>
          </a:xfrm>
        </p:grpSpPr>
        <p:sp>
          <p:nvSpPr>
            <p:cNvPr id="30" name="object 71">
              <a:extLst>
                <a:ext uri="{FF2B5EF4-FFF2-40B4-BE49-F238E27FC236}">
                  <a16:creationId xmlns:a16="http://schemas.microsoft.com/office/drawing/2014/main" id="{E34D71E7-D90A-FECD-E03E-0611866350F8}"/>
                </a:ext>
              </a:extLst>
            </p:cNvPr>
            <p:cNvSpPr/>
            <p:nvPr/>
          </p:nvSpPr>
          <p:spPr>
            <a:xfrm>
              <a:off x="5200246" y="1883914"/>
              <a:ext cx="577850" cy="278130"/>
            </a:xfrm>
            <a:custGeom>
              <a:avLst/>
              <a:gdLst/>
              <a:ahLst/>
              <a:cxnLst/>
              <a:rect l="l" t="t" r="r" b="b"/>
              <a:pathLst>
                <a:path w="577850" h="278130">
                  <a:moveTo>
                    <a:pt x="438670" y="277749"/>
                  </a:moveTo>
                  <a:lnTo>
                    <a:pt x="138887" y="277749"/>
                  </a:lnTo>
                  <a:lnTo>
                    <a:pt x="94987" y="270668"/>
                  </a:lnTo>
                  <a:lnTo>
                    <a:pt x="56861" y="250953"/>
                  </a:lnTo>
                  <a:lnTo>
                    <a:pt x="26796" y="220890"/>
                  </a:lnTo>
                  <a:lnTo>
                    <a:pt x="7080" y="182768"/>
                  </a:lnTo>
                  <a:lnTo>
                    <a:pt x="0" y="138874"/>
                  </a:lnTo>
                  <a:lnTo>
                    <a:pt x="7080" y="94975"/>
                  </a:lnTo>
                  <a:lnTo>
                    <a:pt x="26796" y="56852"/>
                  </a:lnTo>
                  <a:lnTo>
                    <a:pt x="56861" y="26791"/>
                  </a:lnTo>
                  <a:lnTo>
                    <a:pt x="94987" y="7078"/>
                  </a:lnTo>
                  <a:lnTo>
                    <a:pt x="138887" y="0"/>
                  </a:lnTo>
                  <a:lnTo>
                    <a:pt x="438670" y="0"/>
                  </a:lnTo>
                  <a:lnTo>
                    <a:pt x="482564" y="7078"/>
                  </a:lnTo>
                  <a:lnTo>
                    <a:pt x="520686" y="26791"/>
                  </a:lnTo>
                  <a:lnTo>
                    <a:pt x="550749" y="56852"/>
                  </a:lnTo>
                  <a:lnTo>
                    <a:pt x="570465" y="94975"/>
                  </a:lnTo>
                  <a:lnTo>
                    <a:pt x="577545" y="138874"/>
                  </a:lnTo>
                  <a:lnTo>
                    <a:pt x="570465" y="182768"/>
                  </a:lnTo>
                  <a:lnTo>
                    <a:pt x="550749" y="220890"/>
                  </a:lnTo>
                  <a:lnTo>
                    <a:pt x="520686" y="250953"/>
                  </a:lnTo>
                  <a:lnTo>
                    <a:pt x="482564" y="270668"/>
                  </a:lnTo>
                  <a:lnTo>
                    <a:pt x="438670" y="277749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1" name="object 72">
              <a:extLst>
                <a:ext uri="{FF2B5EF4-FFF2-40B4-BE49-F238E27FC236}">
                  <a16:creationId xmlns:a16="http://schemas.microsoft.com/office/drawing/2014/main" id="{B1A2BA7D-457D-E53F-8220-EFEE5B4A0E5F}"/>
                </a:ext>
              </a:extLst>
            </p:cNvPr>
            <p:cNvSpPr/>
            <p:nvPr/>
          </p:nvSpPr>
          <p:spPr>
            <a:xfrm>
              <a:off x="5198722" y="2217558"/>
              <a:ext cx="579120" cy="278130"/>
            </a:xfrm>
            <a:custGeom>
              <a:avLst/>
              <a:gdLst/>
              <a:ahLst/>
              <a:cxnLst/>
              <a:rect l="l" t="t" r="r" b="b"/>
              <a:pathLst>
                <a:path w="579120" h="278130">
                  <a:moveTo>
                    <a:pt x="440194" y="277749"/>
                  </a:moveTo>
                  <a:lnTo>
                    <a:pt x="138874" y="277749"/>
                  </a:lnTo>
                  <a:lnTo>
                    <a:pt x="94980" y="270668"/>
                  </a:lnTo>
                  <a:lnTo>
                    <a:pt x="56858" y="250953"/>
                  </a:lnTo>
                  <a:lnTo>
                    <a:pt x="26795" y="220890"/>
                  </a:lnTo>
                  <a:lnTo>
                    <a:pt x="7080" y="182768"/>
                  </a:lnTo>
                  <a:lnTo>
                    <a:pt x="0" y="138874"/>
                  </a:lnTo>
                  <a:lnTo>
                    <a:pt x="7080" y="94975"/>
                  </a:lnTo>
                  <a:lnTo>
                    <a:pt x="26795" y="56852"/>
                  </a:lnTo>
                  <a:lnTo>
                    <a:pt x="56858" y="26791"/>
                  </a:lnTo>
                  <a:lnTo>
                    <a:pt x="94980" y="7078"/>
                  </a:lnTo>
                  <a:lnTo>
                    <a:pt x="138874" y="0"/>
                  </a:lnTo>
                  <a:lnTo>
                    <a:pt x="440194" y="0"/>
                  </a:lnTo>
                  <a:lnTo>
                    <a:pt x="484088" y="7078"/>
                  </a:lnTo>
                  <a:lnTo>
                    <a:pt x="522210" y="26791"/>
                  </a:lnTo>
                  <a:lnTo>
                    <a:pt x="552273" y="56852"/>
                  </a:lnTo>
                  <a:lnTo>
                    <a:pt x="571989" y="94975"/>
                  </a:lnTo>
                  <a:lnTo>
                    <a:pt x="579069" y="138874"/>
                  </a:lnTo>
                  <a:lnTo>
                    <a:pt x="571989" y="182768"/>
                  </a:lnTo>
                  <a:lnTo>
                    <a:pt x="552273" y="220890"/>
                  </a:lnTo>
                  <a:lnTo>
                    <a:pt x="522210" y="250953"/>
                  </a:lnTo>
                  <a:lnTo>
                    <a:pt x="484088" y="270668"/>
                  </a:lnTo>
                  <a:lnTo>
                    <a:pt x="440194" y="277749"/>
                  </a:lnTo>
                  <a:close/>
                </a:path>
              </a:pathLst>
            </a:custGeom>
            <a:ln w="12699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32" name="object 73">
            <a:extLst>
              <a:ext uri="{FF2B5EF4-FFF2-40B4-BE49-F238E27FC236}">
                <a16:creationId xmlns:a16="http://schemas.microsoft.com/office/drawing/2014/main" id="{270BC913-207D-38D4-CDF8-A89CF68B030D}"/>
              </a:ext>
            </a:extLst>
          </p:cNvPr>
          <p:cNvSpPr txBox="1"/>
          <p:nvPr/>
        </p:nvSpPr>
        <p:spPr>
          <a:xfrm>
            <a:off x="5692465" y="2871866"/>
            <a:ext cx="492759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 marR="5080" lvl="0" indent="-4127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ﬁ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ina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planeación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33" name="object 74">
            <a:extLst>
              <a:ext uri="{FF2B5EF4-FFF2-40B4-BE49-F238E27FC236}">
                <a16:creationId xmlns:a16="http://schemas.microsoft.com/office/drawing/2014/main" id="{76C98C04-8847-F2E0-2792-F2D935BBC4BA}"/>
              </a:ext>
            </a:extLst>
          </p:cNvPr>
          <p:cNvGrpSpPr/>
          <p:nvPr/>
        </p:nvGrpSpPr>
        <p:grpSpPr>
          <a:xfrm>
            <a:off x="5556277" y="2619788"/>
            <a:ext cx="1581150" cy="370205"/>
            <a:chOff x="5105426" y="2005986"/>
            <a:chExt cx="1581150" cy="370205"/>
          </a:xfrm>
        </p:grpSpPr>
        <p:sp>
          <p:nvSpPr>
            <p:cNvPr id="34" name="object 75">
              <a:extLst>
                <a:ext uri="{FF2B5EF4-FFF2-40B4-BE49-F238E27FC236}">
                  <a16:creationId xmlns:a16="http://schemas.microsoft.com/office/drawing/2014/main" id="{3EE91F6C-D869-8D54-1C5F-2A4519336444}"/>
                </a:ext>
              </a:extLst>
            </p:cNvPr>
            <p:cNvSpPr/>
            <p:nvPr/>
          </p:nvSpPr>
          <p:spPr>
            <a:xfrm>
              <a:off x="5115217" y="2012336"/>
              <a:ext cx="635" cy="357505"/>
            </a:xfrm>
            <a:custGeom>
              <a:avLst/>
              <a:gdLst/>
              <a:ahLst/>
              <a:cxnLst/>
              <a:rect l="l" t="t" r="r" b="b"/>
              <a:pathLst>
                <a:path w="635" h="357505">
                  <a:moveTo>
                    <a:pt x="0" y="0"/>
                  </a:moveTo>
                  <a:lnTo>
                    <a:pt x="50" y="357454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5" name="object 76">
              <a:extLst>
                <a:ext uri="{FF2B5EF4-FFF2-40B4-BE49-F238E27FC236}">
                  <a16:creationId xmlns:a16="http://schemas.microsoft.com/office/drawing/2014/main" id="{687238C7-45AF-C81A-532B-28772048CF74}"/>
                </a:ext>
              </a:extLst>
            </p:cNvPr>
            <p:cNvSpPr/>
            <p:nvPr/>
          </p:nvSpPr>
          <p:spPr>
            <a:xfrm>
              <a:off x="5111776" y="2013493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4">
                  <a:moveTo>
                    <a:pt x="0" y="0"/>
                  </a:moveTo>
                  <a:lnTo>
                    <a:pt x="94513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6" name="object 77">
              <a:extLst>
                <a:ext uri="{FF2B5EF4-FFF2-40B4-BE49-F238E27FC236}">
                  <a16:creationId xmlns:a16="http://schemas.microsoft.com/office/drawing/2014/main" id="{16C4CD2F-3F2B-B12F-2483-921B01F89FCF}"/>
                </a:ext>
              </a:extLst>
            </p:cNvPr>
            <p:cNvSpPr/>
            <p:nvPr/>
          </p:nvSpPr>
          <p:spPr>
            <a:xfrm>
              <a:off x="6080934" y="2042821"/>
              <a:ext cx="599440" cy="278130"/>
            </a:xfrm>
            <a:custGeom>
              <a:avLst/>
              <a:gdLst/>
              <a:ahLst/>
              <a:cxnLst/>
              <a:rect l="l" t="t" r="r" b="b"/>
              <a:pathLst>
                <a:path w="599440" h="278130">
                  <a:moveTo>
                    <a:pt x="460260" y="277749"/>
                  </a:moveTo>
                  <a:lnTo>
                    <a:pt x="138874" y="277749"/>
                  </a:lnTo>
                  <a:lnTo>
                    <a:pt x="94975" y="270668"/>
                  </a:lnTo>
                  <a:lnTo>
                    <a:pt x="56852" y="250953"/>
                  </a:lnTo>
                  <a:lnTo>
                    <a:pt x="26791" y="220890"/>
                  </a:lnTo>
                  <a:lnTo>
                    <a:pt x="7078" y="182768"/>
                  </a:lnTo>
                  <a:lnTo>
                    <a:pt x="0" y="138874"/>
                  </a:lnTo>
                  <a:lnTo>
                    <a:pt x="7078" y="94975"/>
                  </a:lnTo>
                  <a:lnTo>
                    <a:pt x="26791" y="56852"/>
                  </a:lnTo>
                  <a:lnTo>
                    <a:pt x="56852" y="26791"/>
                  </a:lnTo>
                  <a:lnTo>
                    <a:pt x="94975" y="7078"/>
                  </a:lnTo>
                  <a:lnTo>
                    <a:pt x="138874" y="0"/>
                  </a:lnTo>
                  <a:lnTo>
                    <a:pt x="460260" y="0"/>
                  </a:lnTo>
                  <a:lnTo>
                    <a:pt x="504154" y="7078"/>
                  </a:lnTo>
                  <a:lnTo>
                    <a:pt x="542276" y="26791"/>
                  </a:lnTo>
                  <a:lnTo>
                    <a:pt x="572339" y="56852"/>
                  </a:lnTo>
                  <a:lnTo>
                    <a:pt x="592055" y="94975"/>
                  </a:lnTo>
                  <a:lnTo>
                    <a:pt x="599135" y="138874"/>
                  </a:lnTo>
                  <a:lnTo>
                    <a:pt x="592055" y="182768"/>
                  </a:lnTo>
                  <a:lnTo>
                    <a:pt x="572339" y="220890"/>
                  </a:lnTo>
                  <a:lnTo>
                    <a:pt x="542276" y="250953"/>
                  </a:lnTo>
                  <a:lnTo>
                    <a:pt x="504154" y="270668"/>
                  </a:lnTo>
                  <a:lnTo>
                    <a:pt x="460260" y="277749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37" name="object 78">
            <a:extLst>
              <a:ext uri="{FF2B5EF4-FFF2-40B4-BE49-F238E27FC236}">
                <a16:creationId xmlns:a16="http://schemas.microsoft.com/office/drawing/2014/main" id="{976431E2-E4B6-3E68-CD71-635F9DF1C46B}"/>
              </a:ext>
            </a:extLst>
          </p:cNvPr>
          <p:cNvSpPr txBox="1"/>
          <p:nvPr/>
        </p:nvSpPr>
        <p:spPr>
          <a:xfrm>
            <a:off x="6626189" y="2697130"/>
            <a:ext cx="395605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" marR="5080" lvl="0" indent="-5778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Interno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38" name="object 79">
            <a:extLst>
              <a:ext uri="{FF2B5EF4-FFF2-40B4-BE49-F238E27FC236}">
                <a16:creationId xmlns:a16="http://schemas.microsoft.com/office/drawing/2014/main" id="{47EEFB8D-1E36-C72D-C38E-DDCA561A8991}"/>
              </a:ext>
            </a:extLst>
          </p:cNvPr>
          <p:cNvGrpSpPr/>
          <p:nvPr/>
        </p:nvGrpSpPr>
        <p:grpSpPr>
          <a:xfrm>
            <a:off x="5558666" y="2975490"/>
            <a:ext cx="1577340" cy="316865"/>
            <a:chOff x="5107815" y="2361688"/>
            <a:chExt cx="1577340" cy="316865"/>
          </a:xfrm>
        </p:grpSpPr>
        <p:sp>
          <p:nvSpPr>
            <p:cNvPr id="39" name="object 80">
              <a:extLst>
                <a:ext uri="{FF2B5EF4-FFF2-40B4-BE49-F238E27FC236}">
                  <a16:creationId xmlns:a16="http://schemas.microsoft.com/office/drawing/2014/main" id="{53D62273-3ABD-56AC-B3E9-E40EC6BB10BF}"/>
                </a:ext>
              </a:extLst>
            </p:cNvPr>
            <p:cNvSpPr/>
            <p:nvPr/>
          </p:nvSpPr>
          <p:spPr>
            <a:xfrm>
              <a:off x="5114165" y="2368038"/>
              <a:ext cx="80010" cy="0"/>
            </a:xfrm>
            <a:custGeom>
              <a:avLst/>
              <a:gdLst/>
              <a:ahLst/>
              <a:cxnLst/>
              <a:rect l="l" t="t" r="r" b="b"/>
              <a:pathLst>
                <a:path w="80010">
                  <a:moveTo>
                    <a:pt x="0" y="0"/>
                  </a:moveTo>
                  <a:lnTo>
                    <a:pt x="79425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0" name="object 81">
              <a:extLst>
                <a:ext uri="{FF2B5EF4-FFF2-40B4-BE49-F238E27FC236}">
                  <a16:creationId xmlns:a16="http://schemas.microsoft.com/office/drawing/2014/main" id="{1D11E48E-5000-6CDC-3C85-72157AFB8770}"/>
                </a:ext>
              </a:extLst>
            </p:cNvPr>
            <p:cNvSpPr/>
            <p:nvPr/>
          </p:nvSpPr>
          <p:spPr>
            <a:xfrm>
              <a:off x="6079051" y="2394389"/>
              <a:ext cx="599440" cy="278130"/>
            </a:xfrm>
            <a:custGeom>
              <a:avLst/>
              <a:gdLst/>
              <a:ahLst/>
              <a:cxnLst/>
              <a:rect l="l" t="t" r="r" b="b"/>
              <a:pathLst>
                <a:path w="599440" h="278130">
                  <a:moveTo>
                    <a:pt x="460260" y="277749"/>
                  </a:moveTo>
                  <a:lnTo>
                    <a:pt x="138874" y="277749"/>
                  </a:lnTo>
                  <a:lnTo>
                    <a:pt x="94975" y="270668"/>
                  </a:lnTo>
                  <a:lnTo>
                    <a:pt x="56852" y="250953"/>
                  </a:lnTo>
                  <a:lnTo>
                    <a:pt x="26791" y="220890"/>
                  </a:lnTo>
                  <a:lnTo>
                    <a:pt x="7078" y="182768"/>
                  </a:lnTo>
                  <a:lnTo>
                    <a:pt x="0" y="138874"/>
                  </a:lnTo>
                  <a:lnTo>
                    <a:pt x="7078" y="94975"/>
                  </a:lnTo>
                  <a:lnTo>
                    <a:pt x="26791" y="56852"/>
                  </a:lnTo>
                  <a:lnTo>
                    <a:pt x="56852" y="26791"/>
                  </a:lnTo>
                  <a:lnTo>
                    <a:pt x="94975" y="7078"/>
                  </a:lnTo>
                  <a:lnTo>
                    <a:pt x="138874" y="0"/>
                  </a:lnTo>
                  <a:lnTo>
                    <a:pt x="460260" y="0"/>
                  </a:lnTo>
                  <a:lnTo>
                    <a:pt x="504154" y="7078"/>
                  </a:lnTo>
                  <a:lnTo>
                    <a:pt x="542276" y="26791"/>
                  </a:lnTo>
                  <a:lnTo>
                    <a:pt x="572339" y="56852"/>
                  </a:lnTo>
                  <a:lnTo>
                    <a:pt x="592055" y="94975"/>
                  </a:lnTo>
                  <a:lnTo>
                    <a:pt x="599135" y="138874"/>
                  </a:lnTo>
                  <a:lnTo>
                    <a:pt x="592055" y="182768"/>
                  </a:lnTo>
                  <a:lnTo>
                    <a:pt x="572339" y="220890"/>
                  </a:lnTo>
                  <a:lnTo>
                    <a:pt x="542276" y="250953"/>
                  </a:lnTo>
                  <a:lnTo>
                    <a:pt x="504154" y="270668"/>
                  </a:lnTo>
                  <a:lnTo>
                    <a:pt x="460260" y="277749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41" name="object 82">
            <a:extLst>
              <a:ext uri="{FF2B5EF4-FFF2-40B4-BE49-F238E27FC236}">
                <a16:creationId xmlns:a16="http://schemas.microsoft.com/office/drawing/2014/main" id="{E4EE0960-9AEA-A823-0C53-3826826791D4}"/>
              </a:ext>
            </a:extLst>
          </p:cNvPr>
          <p:cNvSpPr txBox="1"/>
          <p:nvPr/>
        </p:nvSpPr>
        <p:spPr>
          <a:xfrm>
            <a:off x="6624303" y="3048699"/>
            <a:ext cx="395605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" marR="5080" lvl="0" indent="-5778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Interno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42" name="object 83">
            <a:extLst>
              <a:ext uri="{FF2B5EF4-FFF2-40B4-BE49-F238E27FC236}">
                <a16:creationId xmlns:a16="http://schemas.microsoft.com/office/drawing/2014/main" id="{6F886857-F708-E552-FC31-099AF8FA0FD8}"/>
              </a:ext>
            </a:extLst>
          </p:cNvPr>
          <p:cNvGrpSpPr/>
          <p:nvPr/>
        </p:nvGrpSpPr>
        <p:grpSpPr>
          <a:xfrm>
            <a:off x="6233687" y="2789817"/>
            <a:ext cx="300355" cy="365125"/>
            <a:chOff x="5782836" y="2176015"/>
            <a:chExt cx="300355" cy="365125"/>
          </a:xfrm>
        </p:grpSpPr>
        <p:sp>
          <p:nvSpPr>
            <p:cNvPr id="43" name="object 84">
              <a:extLst>
                <a:ext uri="{FF2B5EF4-FFF2-40B4-BE49-F238E27FC236}">
                  <a16:creationId xmlns:a16="http://schemas.microsoft.com/office/drawing/2014/main" id="{0B8A03E9-A929-4AD7-AC37-786C03DECAEE}"/>
                </a:ext>
              </a:extLst>
            </p:cNvPr>
            <p:cNvSpPr/>
            <p:nvPr/>
          </p:nvSpPr>
          <p:spPr>
            <a:xfrm>
              <a:off x="5782836" y="2353038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830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4" name="object 85">
              <a:extLst>
                <a:ext uri="{FF2B5EF4-FFF2-40B4-BE49-F238E27FC236}">
                  <a16:creationId xmlns:a16="http://schemas.microsoft.com/office/drawing/2014/main" id="{7358B792-4A79-2905-388A-AA64183CE77E}"/>
                </a:ext>
              </a:extLst>
            </p:cNvPr>
            <p:cNvSpPr/>
            <p:nvPr/>
          </p:nvSpPr>
          <p:spPr>
            <a:xfrm>
              <a:off x="6025617" y="2180581"/>
              <a:ext cx="635" cy="357505"/>
            </a:xfrm>
            <a:custGeom>
              <a:avLst/>
              <a:gdLst/>
              <a:ahLst/>
              <a:cxnLst/>
              <a:rect l="l" t="t" r="r" b="b"/>
              <a:pathLst>
                <a:path w="635" h="357505">
                  <a:moveTo>
                    <a:pt x="0" y="0"/>
                  </a:moveTo>
                  <a:lnTo>
                    <a:pt x="50" y="357454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5" name="object 86">
              <a:extLst>
                <a:ext uri="{FF2B5EF4-FFF2-40B4-BE49-F238E27FC236}">
                  <a16:creationId xmlns:a16="http://schemas.microsoft.com/office/drawing/2014/main" id="{DC6E8842-70C6-4D4D-C8CA-7D64419BA6A9}"/>
                </a:ext>
              </a:extLst>
            </p:cNvPr>
            <p:cNvSpPr/>
            <p:nvPr/>
          </p:nvSpPr>
          <p:spPr>
            <a:xfrm>
              <a:off x="6022135" y="2182365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464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6" name="object 87">
              <a:extLst>
                <a:ext uri="{FF2B5EF4-FFF2-40B4-BE49-F238E27FC236}">
                  <a16:creationId xmlns:a16="http://schemas.microsoft.com/office/drawing/2014/main" id="{CBE406BF-1DEB-BCE9-4A79-1D3A7E9DF6E9}"/>
                </a:ext>
              </a:extLst>
            </p:cNvPr>
            <p:cNvSpPr/>
            <p:nvPr/>
          </p:nvSpPr>
          <p:spPr>
            <a:xfrm>
              <a:off x="6024567" y="253471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26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47" name="object 88">
            <a:extLst>
              <a:ext uri="{FF2B5EF4-FFF2-40B4-BE49-F238E27FC236}">
                <a16:creationId xmlns:a16="http://schemas.microsoft.com/office/drawing/2014/main" id="{1D739EE4-1AF6-6457-50ED-77D30A27E32D}"/>
              </a:ext>
            </a:extLst>
          </p:cNvPr>
          <p:cNvSpPr txBox="1"/>
          <p:nvPr/>
        </p:nvSpPr>
        <p:spPr>
          <a:xfrm>
            <a:off x="1617613" y="3363407"/>
            <a:ext cx="912494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6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9160" algn="l"/>
              </a:tabLst>
              <a:defRPr/>
            </a:pPr>
            <a:r>
              <a:rPr kumimoji="0" sz="55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Sec</a:t>
            </a:r>
            <a:r>
              <a:rPr kumimoji="0" sz="5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etaria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   </a:t>
            </a: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61C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61C0"/>
                  </a:solidFill>
                </a:uFill>
                <a:latin typeface="Times New Roman"/>
                <a:ea typeface="+mn-ea"/>
                <a:cs typeface="Times New Roman"/>
              </a:rPr>
              <a:t>	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85725" marR="0" lvl="0" indent="0" algn="l" defTabSz="914400" rtl="0" eaLnBrk="1" fontAlgn="auto" latinLnBrk="0" hangingPunct="1">
              <a:lnSpc>
                <a:spcPts val="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General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8" name="object 89">
            <a:extLst>
              <a:ext uri="{FF2B5EF4-FFF2-40B4-BE49-F238E27FC236}">
                <a16:creationId xmlns:a16="http://schemas.microsoft.com/office/drawing/2014/main" id="{4C423743-91DE-D3CE-F97C-2B8DC5398115}"/>
              </a:ext>
            </a:extLst>
          </p:cNvPr>
          <p:cNvSpPr/>
          <p:nvPr/>
        </p:nvSpPr>
        <p:spPr>
          <a:xfrm>
            <a:off x="1540009" y="3328871"/>
            <a:ext cx="590550" cy="271780"/>
          </a:xfrm>
          <a:custGeom>
            <a:avLst/>
            <a:gdLst/>
            <a:ahLst/>
            <a:cxnLst/>
            <a:rect l="l" t="t" r="r" b="b"/>
            <a:pathLst>
              <a:path w="590550" h="271780">
                <a:moveTo>
                  <a:pt x="454888" y="271208"/>
                </a:moveTo>
                <a:lnTo>
                  <a:pt x="135597" y="271208"/>
                </a:lnTo>
                <a:lnTo>
                  <a:pt x="92737" y="264294"/>
                </a:lnTo>
                <a:lnTo>
                  <a:pt x="55514" y="245042"/>
                </a:lnTo>
                <a:lnTo>
                  <a:pt x="26161" y="215686"/>
                </a:lnTo>
                <a:lnTo>
                  <a:pt x="6912" y="178459"/>
                </a:lnTo>
                <a:lnTo>
                  <a:pt x="0" y="135597"/>
                </a:lnTo>
                <a:lnTo>
                  <a:pt x="6912" y="92737"/>
                </a:lnTo>
                <a:lnTo>
                  <a:pt x="26161" y="55514"/>
                </a:lnTo>
                <a:lnTo>
                  <a:pt x="55514" y="26161"/>
                </a:lnTo>
                <a:lnTo>
                  <a:pt x="92737" y="6912"/>
                </a:lnTo>
                <a:lnTo>
                  <a:pt x="135597" y="0"/>
                </a:lnTo>
                <a:lnTo>
                  <a:pt x="454888" y="0"/>
                </a:lnTo>
                <a:lnTo>
                  <a:pt x="497750" y="6912"/>
                </a:lnTo>
                <a:lnTo>
                  <a:pt x="534976" y="26161"/>
                </a:lnTo>
                <a:lnTo>
                  <a:pt x="564333" y="55514"/>
                </a:lnTo>
                <a:lnTo>
                  <a:pt x="583585" y="92737"/>
                </a:lnTo>
                <a:lnTo>
                  <a:pt x="590499" y="135597"/>
                </a:lnTo>
                <a:lnTo>
                  <a:pt x="583585" y="178459"/>
                </a:lnTo>
                <a:lnTo>
                  <a:pt x="564333" y="215686"/>
                </a:lnTo>
                <a:lnTo>
                  <a:pt x="534976" y="245042"/>
                </a:lnTo>
                <a:lnTo>
                  <a:pt x="497750" y="264294"/>
                </a:lnTo>
                <a:lnTo>
                  <a:pt x="454888" y="271208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9" name="object 90">
            <a:extLst>
              <a:ext uri="{FF2B5EF4-FFF2-40B4-BE49-F238E27FC236}">
                <a16:creationId xmlns:a16="http://schemas.microsoft.com/office/drawing/2014/main" id="{1EB28F2B-4A8F-D30A-D068-89C791B41DFC}"/>
              </a:ext>
            </a:extLst>
          </p:cNvPr>
          <p:cNvSpPr txBox="1"/>
          <p:nvPr/>
        </p:nvSpPr>
        <p:spPr>
          <a:xfrm>
            <a:off x="2617491" y="3335787"/>
            <a:ext cx="1172845" cy="356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6810" algn="l"/>
              </a:tabLst>
              <a:defRPr/>
            </a:pP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Subge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  </a:t>
            </a:r>
            <a:r>
              <a:rPr kumimoji="0" sz="550" b="0" i="0" u="none" strike="noStrike" kern="1200" cap="none" spc="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61C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61C0"/>
                  </a:solidFill>
                </a:uFill>
                <a:latin typeface="Times New Roman"/>
                <a:ea typeface="+mn-ea"/>
                <a:cs typeface="Times New Roman"/>
              </a:rPr>
              <a:t>	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0320" marR="650240" lvl="0" indent="0" algn="ctr" defTabSz="914400" rtl="0" eaLnBrk="1" fontAlgn="auto" latinLnBrk="0" hangingPunct="1">
              <a:lnSpc>
                <a:spcPts val="65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desa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ollo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fomento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agropecuario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0" name="object 91">
            <a:extLst>
              <a:ext uri="{FF2B5EF4-FFF2-40B4-BE49-F238E27FC236}">
                <a16:creationId xmlns:a16="http://schemas.microsoft.com/office/drawing/2014/main" id="{5E7F35E1-3EAB-CFB0-0EE6-B5139A9D0831}"/>
              </a:ext>
            </a:extLst>
          </p:cNvPr>
          <p:cNvSpPr/>
          <p:nvPr/>
        </p:nvSpPr>
        <p:spPr>
          <a:xfrm>
            <a:off x="5494358" y="3349681"/>
            <a:ext cx="721360" cy="271780"/>
          </a:xfrm>
          <a:custGeom>
            <a:avLst/>
            <a:gdLst/>
            <a:ahLst/>
            <a:cxnLst/>
            <a:rect l="l" t="t" r="r" b="b"/>
            <a:pathLst>
              <a:path w="721360" h="271780">
                <a:moveTo>
                  <a:pt x="585431" y="271208"/>
                </a:moveTo>
                <a:lnTo>
                  <a:pt x="135597" y="271208"/>
                </a:lnTo>
                <a:lnTo>
                  <a:pt x="92737" y="264294"/>
                </a:lnTo>
                <a:lnTo>
                  <a:pt x="55514" y="245042"/>
                </a:lnTo>
                <a:lnTo>
                  <a:pt x="26161" y="215686"/>
                </a:lnTo>
                <a:lnTo>
                  <a:pt x="6912" y="178459"/>
                </a:lnTo>
                <a:lnTo>
                  <a:pt x="0" y="135597"/>
                </a:lnTo>
                <a:lnTo>
                  <a:pt x="6912" y="92737"/>
                </a:lnTo>
                <a:lnTo>
                  <a:pt x="26161" y="55514"/>
                </a:lnTo>
                <a:lnTo>
                  <a:pt x="55514" y="26161"/>
                </a:lnTo>
                <a:lnTo>
                  <a:pt x="92737" y="6912"/>
                </a:lnTo>
                <a:lnTo>
                  <a:pt x="135597" y="0"/>
                </a:lnTo>
                <a:lnTo>
                  <a:pt x="585431" y="0"/>
                </a:lnTo>
                <a:lnTo>
                  <a:pt x="628293" y="6912"/>
                </a:lnTo>
                <a:lnTo>
                  <a:pt x="665520" y="26161"/>
                </a:lnTo>
                <a:lnTo>
                  <a:pt x="694876" y="55514"/>
                </a:lnTo>
                <a:lnTo>
                  <a:pt x="714128" y="92737"/>
                </a:lnTo>
                <a:lnTo>
                  <a:pt x="721042" y="135597"/>
                </a:lnTo>
                <a:lnTo>
                  <a:pt x="714128" y="178459"/>
                </a:lnTo>
                <a:lnTo>
                  <a:pt x="694876" y="215686"/>
                </a:lnTo>
                <a:lnTo>
                  <a:pt x="665520" y="245042"/>
                </a:lnTo>
                <a:lnTo>
                  <a:pt x="628293" y="264294"/>
                </a:lnTo>
                <a:lnTo>
                  <a:pt x="585431" y="271208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1" name="object 92">
            <a:extLst>
              <a:ext uri="{FF2B5EF4-FFF2-40B4-BE49-F238E27FC236}">
                <a16:creationId xmlns:a16="http://schemas.microsoft.com/office/drawing/2014/main" id="{16F93F84-595E-6F28-FFF7-8F4AA6FBA160}"/>
              </a:ext>
            </a:extLst>
          </p:cNvPr>
          <p:cNvSpPr txBox="1"/>
          <p:nvPr/>
        </p:nvSpPr>
        <p:spPr>
          <a:xfrm>
            <a:off x="5598691" y="3376989"/>
            <a:ext cx="53086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780" marR="5080" lvl="0" indent="-571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Subge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Administ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ati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2" name="object 93">
            <a:extLst>
              <a:ext uri="{FF2B5EF4-FFF2-40B4-BE49-F238E27FC236}">
                <a16:creationId xmlns:a16="http://schemas.microsoft.com/office/drawing/2014/main" id="{688CC4A0-4857-273E-7070-B4B294A3613C}"/>
              </a:ext>
            </a:extLst>
          </p:cNvPr>
          <p:cNvSpPr/>
          <p:nvPr/>
        </p:nvSpPr>
        <p:spPr>
          <a:xfrm>
            <a:off x="7283192" y="3331481"/>
            <a:ext cx="721360" cy="287020"/>
          </a:xfrm>
          <a:custGeom>
            <a:avLst/>
            <a:gdLst/>
            <a:ahLst/>
            <a:cxnLst/>
            <a:rect l="l" t="t" r="r" b="b"/>
            <a:pathLst>
              <a:path w="721359" h="287019">
                <a:moveTo>
                  <a:pt x="577684" y="286702"/>
                </a:moveTo>
                <a:lnTo>
                  <a:pt x="143344" y="286702"/>
                </a:lnTo>
                <a:lnTo>
                  <a:pt x="98035" y="279393"/>
                </a:lnTo>
                <a:lnTo>
                  <a:pt x="58685" y="259042"/>
                </a:lnTo>
                <a:lnTo>
                  <a:pt x="27655" y="228008"/>
                </a:lnTo>
                <a:lnTo>
                  <a:pt x="7307" y="188656"/>
                </a:lnTo>
                <a:lnTo>
                  <a:pt x="0" y="143344"/>
                </a:lnTo>
                <a:lnTo>
                  <a:pt x="7307" y="98035"/>
                </a:lnTo>
                <a:lnTo>
                  <a:pt x="27655" y="58685"/>
                </a:lnTo>
                <a:lnTo>
                  <a:pt x="58685" y="27655"/>
                </a:lnTo>
                <a:lnTo>
                  <a:pt x="98035" y="7307"/>
                </a:lnTo>
                <a:lnTo>
                  <a:pt x="143344" y="0"/>
                </a:lnTo>
                <a:lnTo>
                  <a:pt x="577684" y="0"/>
                </a:lnTo>
                <a:lnTo>
                  <a:pt x="622996" y="7307"/>
                </a:lnTo>
                <a:lnTo>
                  <a:pt x="662348" y="27655"/>
                </a:lnTo>
                <a:lnTo>
                  <a:pt x="693382" y="58685"/>
                </a:lnTo>
                <a:lnTo>
                  <a:pt x="713733" y="98035"/>
                </a:lnTo>
                <a:lnTo>
                  <a:pt x="721042" y="143344"/>
                </a:lnTo>
                <a:lnTo>
                  <a:pt x="713733" y="188656"/>
                </a:lnTo>
                <a:lnTo>
                  <a:pt x="693382" y="228008"/>
                </a:lnTo>
                <a:lnTo>
                  <a:pt x="662348" y="259042"/>
                </a:lnTo>
                <a:lnTo>
                  <a:pt x="622996" y="279393"/>
                </a:lnTo>
                <a:lnTo>
                  <a:pt x="577684" y="286702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3" name="object 94">
            <a:extLst>
              <a:ext uri="{FF2B5EF4-FFF2-40B4-BE49-F238E27FC236}">
                <a16:creationId xmlns:a16="http://schemas.microsoft.com/office/drawing/2014/main" id="{49B81430-F6AC-5C8D-8A01-4BEDE5DA2797}"/>
              </a:ext>
            </a:extLst>
          </p:cNvPr>
          <p:cNvSpPr txBox="1"/>
          <p:nvPr/>
        </p:nvSpPr>
        <p:spPr>
          <a:xfrm>
            <a:off x="3867647" y="3324526"/>
            <a:ext cx="648970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635" marR="5080" lvl="0" indent="-11557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Subdi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desa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ollo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73660" marR="0" lvl="0" indent="0" algn="l" defTabSz="914400" rtl="0" eaLnBrk="1" fontAlgn="auto" latinLnBrk="0" hangingPunct="1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infraestructura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54" name="object 95">
            <a:extLst>
              <a:ext uri="{FF2B5EF4-FFF2-40B4-BE49-F238E27FC236}">
                <a16:creationId xmlns:a16="http://schemas.microsoft.com/office/drawing/2014/main" id="{13364083-1F37-E85A-683E-963076F861F9}"/>
              </a:ext>
            </a:extLst>
          </p:cNvPr>
          <p:cNvGrpSpPr/>
          <p:nvPr/>
        </p:nvGrpSpPr>
        <p:grpSpPr>
          <a:xfrm>
            <a:off x="2493617" y="3309237"/>
            <a:ext cx="756920" cy="1716405"/>
            <a:chOff x="2042766" y="2695435"/>
            <a:chExt cx="756920" cy="1716405"/>
          </a:xfrm>
        </p:grpSpPr>
        <p:sp>
          <p:nvSpPr>
            <p:cNvPr id="55" name="object 96">
              <a:extLst>
                <a:ext uri="{FF2B5EF4-FFF2-40B4-BE49-F238E27FC236}">
                  <a16:creationId xmlns:a16="http://schemas.microsoft.com/office/drawing/2014/main" id="{1AD6B5EE-F650-D4C8-3411-00F89CBDFE89}"/>
                </a:ext>
              </a:extLst>
            </p:cNvPr>
            <p:cNvSpPr/>
            <p:nvPr/>
          </p:nvSpPr>
          <p:spPr>
            <a:xfrm>
              <a:off x="2071910" y="2701785"/>
              <a:ext cx="721360" cy="378460"/>
            </a:xfrm>
            <a:custGeom>
              <a:avLst/>
              <a:gdLst/>
              <a:ahLst/>
              <a:cxnLst/>
              <a:rect l="l" t="t" r="r" b="b"/>
              <a:pathLst>
                <a:path w="721360" h="378460">
                  <a:moveTo>
                    <a:pt x="585431" y="377964"/>
                  </a:moveTo>
                  <a:lnTo>
                    <a:pt x="135597" y="377964"/>
                  </a:lnTo>
                  <a:lnTo>
                    <a:pt x="92737" y="371052"/>
                  </a:lnTo>
                  <a:lnTo>
                    <a:pt x="55514" y="351802"/>
                  </a:lnTo>
                  <a:lnTo>
                    <a:pt x="26161" y="322447"/>
                  </a:lnTo>
                  <a:lnTo>
                    <a:pt x="6912" y="285220"/>
                  </a:lnTo>
                  <a:lnTo>
                    <a:pt x="0" y="242354"/>
                  </a:lnTo>
                  <a:lnTo>
                    <a:pt x="0" y="135610"/>
                  </a:lnTo>
                  <a:lnTo>
                    <a:pt x="6912" y="92743"/>
                  </a:lnTo>
                  <a:lnTo>
                    <a:pt x="26161" y="55516"/>
                  </a:lnTo>
                  <a:lnTo>
                    <a:pt x="55514" y="26162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585431" y="0"/>
                  </a:lnTo>
                  <a:lnTo>
                    <a:pt x="628293" y="6912"/>
                  </a:lnTo>
                  <a:lnTo>
                    <a:pt x="665520" y="26162"/>
                  </a:lnTo>
                  <a:lnTo>
                    <a:pt x="694876" y="55516"/>
                  </a:lnTo>
                  <a:lnTo>
                    <a:pt x="714128" y="92743"/>
                  </a:lnTo>
                  <a:lnTo>
                    <a:pt x="721042" y="135610"/>
                  </a:lnTo>
                  <a:lnTo>
                    <a:pt x="721042" y="242354"/>
                  </a:lnTo>
                  <a:lnTo>
                    <a:pt x="714128" y="285220"/>
                  </a:lnTo>
                  <a:lnTo>
                    <a:pt x="694876" y="322447"/>
                  </a:lnTo>
                  <a:lnTo>
                    <a:pt x="665520" y="351802"/>
                  </a:lnTo>
                  <a:lnTo>
                    <a:pt x="628293" y="371052"/>
                  </a:lnTo>
                  <a:lnTo>
                    <a:pt x="585431" y="377964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56" name="object 97">
              <a:extLst>
                <a:ext uri="{FF2B5EF4-FFF2-40B4-BE49-F238E27FC236}">
                  <a16:creationId xmlns:a16="http://schemas.microsoft.com/office/drawing/2014/main" id="{B9657D6B-EF5B-9ED4-E86A-34C8CB8E1DCD}"/>
                </a:ext>
              </a:extLst>
            </p:cNvPr>
            <p:cNvSpPr/>
            <p:nvPr/>
          </p:nvSpPr>
          <p:spPr>
            <a:xfrm>
              <a:off x="2417602" y="3081106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9123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57" name="object 98">
              <a:extLst>
                <a:ext uri="{FF2B5EF4-FFF2-40B4-BE49-F238E27FC236}">
                  <a16:creationId xmlns:a16="http://schemas.microsoft.com/office/drawing/2014/main" id="{FFA12E90-BAAE-8BA6-BC23-4137D4032147}"/>
                </a:ext>
              </a:extLst>
            </p:cNvPr>
            <p:cNvSpPr/>
            <p:nvPr/>
          </p:nvSpPr>
          <p:spPr>
            <a:xfrm>
              <a:off x="2422518" y="3537902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4">
                  <a:moveTo>
                    <a:pt x="0" y="0"/>
                  </a:moveTo>
                  <a:lnTo>
                    <a:pt x="0" y="126187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58" name="object 99">
              <a:extLst>
                <a:ext uri="{FF2B5EF4-FFF2-40B4-BE49-F238E27FC236}">
                  <a16:creationId xmlns:a16="http://schemas.microsoft.com/office/drawing/2014/main" id="{E7641ED6-3437-D335-EE31-2B56883FBAF3}"/>
                </a:ext>
              </a:extLst>
            </p:cNvPr>
            <p:cNvSpPr/>
            <p:nvPr/>
          </p:nvSpPr>
          <p:spPr>
            <a:xfrm>
              <a:off x="2049713" y="3233312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60" h="302895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6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59" name="object 100">
              <a:extLst>
                <a:ext uri="{FF2B5EF4-FFF2-40B4-BE49-F238E27FC236}">
                  <a16:creationId xmlns:a16="http://schemas.microsoft.com/office/drawing/2014/main" id="{257B33DF-E7CE-5489-18F3-575F906DE978}"/>
                </a:ext>
              </a:extLst>
            </p:cNvPr>
            <p:cNvSpPr/>
            <p:nvPr/>
          </p:nvSpPr>
          <p:spPr>
            <a:xfrm>
              <a:off x="2417602" y="3975853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4">
                  <a:moveTo>
                    <a:pt x="0" y="0"/>
                  </a:moveTo>
                  <a:lnTo>
                    <a:pt x="0" y="126187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0" name="object 101">
              <a:extLst>
                <a:ext uri="{FF2B5EF4-FFF2-40B4-BE49-F238E27FC236}">
                  <a16:creationId xmlns:a16="http://schemas.microsoft.com/office/drawing/2014/main" id="{A27F27BB-CB7D-4320-CD4E-5A35DB7E1D98}"/>
                </a:ext>
              </a:extLst>
            </p:cNvPr>
            <p:cNvSpPr/>
            <p:nvPr/>
          </p:nvSpPr>
          <p:spPr>
            <a:xfrm>
              <a:off x="2052772" y="3669209"/>
              <a:ext cx="715645" cy="302895"/>
            </a:xfrm>
            <a:custGeom>
              <a:avLst/>
              <a:gdLst/>
              <a:ahLst/>
              <a:cxnLst/>
              <a:rect l="l" t="t" r="r" b="b"/>
              <a:pathLst>
                <a:path w="715644" h="302895">
                  <a:moveTo>
                    <a:pt x="565340" y="302653"/>
                  </a:moveTo>
                  <a:lnTo>
                    <a:pt x="150139" y="302653"/>
                  </a:lnTo>
                  <a:lnTo>
                    <a:pt x="102684" y="294999"/>
                  </a:lnTo>
                  <a:lnTo>
                    <a:pt x="61469" y="273685"/>
                  </a:lnTo>
                  <a:lnTo>
                    <a:pt x="28968" y="241186"/>
                  </a:lnTo>
                  <a:lnTo>
                    <a:pt x="7654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4" y="102684"/>
                  </a:lnTo>
                  <a:lnTo>
                    <a:pt x="28968" y="61469"/>
                  </a:lnTo>
                  <a:lnTo>
                    <a:pt x="61469" y="28968"/>
                  </a:lnTo>
                  <a:lnTo>
                    <a:pt x="102684" y="7654"/>
                  </a:lnTo>
                  <a:lnTo>
                    <a:pt x="150139" y="0"/>
                  </a:lnTo>
                  <a:lnTo>
                    <a:pt x="565340" y="0"/>
                  </a:lnTo>
                  <a:lnTo>
                    <a:pt x="612794" y="7654"/>
                  </a:lnTo>
                  <a:lnTo>
                    <a:pt x="654005" y="28968"/>
                  </a:lnTo>
                  <a:lnTo>
                    <a:pt x="686503" y="61469"/>
                  </a:lnTo>
                  <a:lnTo>
                    <a:pt x="707814" y="102684"/>
                  </a:lnTo>
                  <a:lnTo>
                    <a:pt x="715467" y="150139"/>
                  </a:lnTo>
                  <a:lnTo>
                    <a:pt x="715467" y="152526"/>
                  </a:lnTo>
                  <a:lnTo>
                    <a:pt x="707814" y="199975"/>
                  </a:lnTo>
                  <a:lnTo>
                    <a:pt x="686503" y="241186"/>
                  </a:lnTo>
                  <a:lnTo>
                    <a:pt x="654005" y="273685"/>
                  </a:lnTo>
                  <a:lnTo>
                    <a:pt x="612794" y="294999"/>
                  </a:lnTo>
                  <a:lnTo>
                    <a:pt x="565340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1" name="object 102">
              <a:extLst>
                <a:ext uri="{FF2B5EF4-FFF2-40B4-BE49-F238E27FC236}">
                  <a16:creationId xmlns:a16="http://schemas.microsoft.com/office/drawing/2014/main" id="{774226C7-E312-674E-0148-554743F149DE}"/>
                </a:ext>
              </a:extLst>
            </p:cNvPr>
            <p:cNvSpPr/>
            <p:nvPr/>
          </p:nvSpPr>
          <p:spPr>
            <a:xfrm>
              <a:off x="2049116" y="4105117"/>
              <a:ext cx="721360" cy="300355"/>
            </a:xfrm>
            <a:custGeom>
              <a:avLst/>
              <a:gdLst/>
              <a:ahLst/>
              <a:cxnLst/>
              <a:rect l="l" t="t" r="r" b="b"/>
              <a:pathLst>
                <a:path w="721360" h="300354">
                  <a:moveTo>
                    <a:pt x="570903" y="300266"/>
                  </a:moveTo>
                  <a:lnTo>
                    <a:pt x="150126" y="300266"/>
                  </a:lnTo>
                  <a:lnTo>
                    <a:pt x="102672" y="292611"/>
                  </a:lnTo>
                  <a:lnTo>
                    <a:pt x="61461" y="271298"/>
                  </a:lnTo>
                  <a:lnTo>
                    <a:pt x="28964" y="238799"/>
                  </a:lnTo>
                  <a:lnTo>
                    <a:pt x="7653" y="197588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13376" y="197588"/>
                  </a:lnTo>
                  <a:lnTo>
                    <a:pt x="692065" y="238799"/>
                  </a:lnTo>
                  <a:lnTo>
                    <a:pt x="659568" y="271298"/>
                  </a:lnTo>
                  <a:lnTo>
                    <a:pt x="618356" y="292611"/>
                  </a:lnTo>
                  <a:lnTo>
                    <a:pt x="570903" y="300266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62" name="object 103">
            <a:extLst>
              <a:ext uri="{FF2B5EF4-FFF2-40B4-BE49-F238E27FC236}">
                <a16:creationId xmlns:a16="http://schemas.microsoft.com/office/drawing/2014/main" id="{1D143C8E-8C09-2D2F-C059-A0A8B8B25E1C}"/>
              </a:ext>
            </a:extLst>
          </p:cNvPr>
          <p:cNvSpPr txBox="1"/>
          <p:nvPr/>
        </p:nvSpPr>
        <p:spPr>
          <a:xfrm>
            <a:off x="2602670" y="4295221"/>
            <a:ext cx="516890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3820" marR="5080" lvl="0" indent="-7175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proyectos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especiales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3" name="object 104">
            <a:extLst>
              <a:ext uri="{FF2B5EF4-FFF2-40B4-BE49-F238E27FC236}">
                <a16:creationId xmlns:a16="http://schemas.microsoft.com/office/drawing/2014/main" id="{3EB9201C-E1F2-BE88-F255-094D0E655D6A}"/>
              </a:ext>
            </a:extLst>
          </p:cNvPr>
          <p:cNvSpPr txBox="1"/>
          <p:nvPr/>
        </p:nvSpPr>
        <p:spPr>
          <a:xfrm>
            <a:off x="2604735" y="3861821"/>
            <a:ext cx="50101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685" marR="5080" lvl="0" indent="-7620" algn="just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producción 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</a:t>
            </a:r>
            <a:r>
              <a:rPr kumimoji="0" sz="550" b="0" i="0" u="none" strike="noStrike" kern="1200" cap="none" spc="-1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oindust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4" name="object 105">
            <a:extLst>
              <a:ext uri="{FF2B5EF4-FFF2-40B4-BE49-F238E27FC236}">
                <a16:creationId xmlns:a16="http://schemas.microsoft.com/office/drawing/2014/main" id="{3BDE5F9A-9398-79B2-55CE-BF00199FE301}"/>
              </a:ext>
            </a:extLst>
          </p:cNvPr>
          <p:cNvSpPr txBox="1"/>
          <p:nvPr/>
        </p:nvSpPr>
        <p:spPr>
          <a:xfrm>
            <a:off x="2556694" y="4750851"/>
            <a:ext cx="59753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4000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come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ializa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65" name="object 106">
            <a:extLst>
              <a:ext uri="{FF2B5EF4-FFF2-40B4-BE49-F238E27FC236}">
                <a16:creationId xmlns:a16="http://schemas.microsoft.com/office/drawing/2014/main" id="{A33CAF64-3D77-3613-D842-1DED607B0C42}"/>
              </a:ext>
            </a:extLst>
          </p:cNvPr>
          <p:cNvGrpSpPr/>
          <p:nvPr/>
        </p:nvGrpSpPr>
        <p:grpSpPr>
          <a:xfrm>
            <a:off x="3803473" y="3597684"/>
            <a:ext cx="734060" cy="978535"/>
            <a:chOff x="3352622" y="2983882"/>
            <a:chExt cx="734060" cy="978535"/>
          </a:xfrm>
        </p:grpSpPr>
        <p:sp>
          <p:nvSpPr>
            <p:cNvPr id="66" name="object 107">
              <a:extLst>
                <a:ext uri="{FF2B5EF4-FFF2-40B4-BE49-F238E27FC236}">
                  <a16:creationId xmlns:a16="http://schemas.microsoft.com/office/drawing/2014/main" id="{45B113CE-5F88-61C2-6B4E-8F321A72067F}"/>
                </a:ext>
              </a:extLst>
            </p:cNvPr>
            <p:cNvSpPr/>
            <p:nvPr/>
          </p:nvSpPr>
          <p:spPr>
            <a:xfrm>
              <a:off x="3726860" y="2990232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9123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7" name="object 108">
              <a:extLst>
                <a:ext uri="{FF2B5EF4-FFF2-40B4-BE49-F238E27FC236}">
                  <a16:creationId xmlns:a16="http://schemas.microsoft.com/office/drawing/2014/main" id="{2A1BF5EF-19C9-F9BE-4658-070F6D7A804E}"/>
                </a:ext>
              </a:extLst>
            </p:cNvPr>
            <p:cNvSpPr/>
            <p:nvPr/>
          </p:nvSpPr>
          <p:spPr>
            <a:xfrm>
              <a:off x="3731776" y="3447027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4">
                  <a:moveTo>
                    <a:pt x="0" y="0"/>
                  </a:moveTo>
                  <a:lnTo>
                    <a:pt x="0" y="126187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8" name="object 109">
              <a:extLst>
                <a:ext uri="{FF2B5EF4-FFF2-40B4-BE49-F238E27FC236}">
                  <a16:creationId xmlns:a16="http://schemas.microsoft.com/office/drawing/2014/main" id="{89349B3B-E723-4C42-FDD3-ECFCB6C48A52}"/>
                </a:ext>
              </a:extLst>
            </p:cNvPr>
            <p:cNvSpPr/>
            <p:nvPr/>
          </p:nvSpPr>
          <p:spPr>
            <a:xfrm>
              <a:off x="3358972" y="3142437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60" h="302895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6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9" name="object 110">
              <a:extLst>
                <a:ext uri="{FF2B5EF4-FFF2-40B4-BE49-F238E27FC236}">
                  <a16:creationId xmlns:a16="http://schemas.microsoft.com/office/drawing/2014/main" id="{AE95AE33-9E5E-CEA8-60A4-87F26FB2EBFB}"/>
                </a:ext>
              </a:extLst>
            </p:cNvPr>
            <p:cNvSpPr/>
            <p:nvPr/>
          </p:nvSpPr>
          <p:spPr>
            <a:xfrm>
              <a:off x="3362030" y="3578339"/>
              <a:ext cx="715645" cy="377825"/>
            </a:xfrm>
            <a:custGeom>
              <a:avLst/>
              <a:gdLst/>
              <a:ahLst/>
              <a:cxnLst/>
              <a:rect l="l" t="t" r="r" b="b"/>
              <a:pathLst>
                <a:path w="715645" h="377825">
                  <a:moveTo>
                    <a:pt x="565340" y="377710"/>
                  </a:moveTo>
                  <a:lnTo>
                    <a:pt x="150139" y="377710"/>
                  </a:lnTo>
                  <a:lnTo>
                    <a:pt x="102684" y="370056"/>
                  </a:lnTo>
                  <a:lnTo>
                    <a:pt x="61469" y="348742"/>
                  </a:lnTo>
                  <a:lnTo>
                    <a:pt x="28968" y="316243"/>
                  </a:lnTo>
                  <a:lnTo>
                    <a:pt x="7654" y="275032"/>
                  </a:lnTo>
                  <a:lnTo>
                    <a:pt x="0" y="227583"/>
                  </a:lnTo>
                  <a:lnTo>
                    <a:pt x="0" y="150126"/>
                  </a:lnTo>
                  <a:lnTo>
                    <a:pt x="7654" y="102677"/>
                  </a:lnTo>
                  <a:lnTo>
                    <a:pt x="28968" y="61466"/>
                  </a:lnTo>
                  <a:lnTo>
                    <a:pt x="61469" y="28967"/>
                  </a:lnTo>
                  <a:lnTo>
                    <a:pt x="102684" y="7654"/>
                  </a:lnTo>
                  <a:lnTo>
                    <a:pt x="150139" y="0"/>
                  </a:lnTo>
                  <a:lnTo>
                    <a:pt x="565340" y="0"/>
                  </a:lnTo>
                  <a:lnTo>
                    <a:pt x="612794" y="7654"/>
                  </a:lnTo>
                  <a:lnTo>
                    <a:pt x="654005" y="28967"/>
                  </a:lnTo>
                  <a:lnTo>
                    <a:pt x="686503" y="61466"/>
                  </a:lnTo>
                  <a:lnTo>
                    <a:pt x="707814" y="102677"/>
                  </a:lnTo>
                  <a:lnTo>
                    <a:pt x="715467" y="150126"/>
                  </a:lnTo>
                  <a:lnTo>
                    <a:pt x="715467" y="227583"/>
                  </a:lnTo>
                  <a:lnTo>
                    <a:pt x="707814" y="275032"/>
                  </a:lnTo>
                  <a:lnTo>
                    <a:pt x="686503" y="316243"/>
                  </a:lnTo>
                  <a:lnTo>
                    <a:pt x="654005" y="348742"/>
                  </a:lnTo>
                  <a:lnTo>
                    <a:pt x="612794" y="370056"/>
                  </a:lnTo>
                  <a:lnTo>
                    <a:pt x="565340" y="377710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70" name="object 111">
            <a:extLst>
              <a:ext uri="{FF2B5EF4-FFF2-40B4-BE49-F238E27FC236}">
                <a16:creationId xmlns:a16="http://schemas.microsoft.com/office/drawing/2014/main" id="{82C2A5E3-128C-B5A9-1BF3-87BBA729CFE5}"/>
              </a:ext>
            </a:extLst>
          </p:cNvPr>
          <p:cNvSpPr txBox="1"/>
          <p:nvPr/>
        </p:nvSpPr>
        <p:spPr>
          <a:xfrm>
            <a:off x="3910917" y="4191648"/>
            <a:ext cx="519430" cy="356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4445" algn="just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ganiza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capacitación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71120" marR="0" lvl="0" indent="0" algn="l" defTabSz="914400" rtl="0" eaLnBrk="1" fontAlgn="auto" latinLnBrk="0" hangingPunct="1">
              <a:lnSpc>
                <a:spcPts val="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campesina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1" name="object 112">
            <a:extLst>
              <a:ext uri="{FF2B5EF4-FFF2-40B4-BE49-F238E27FC236}">
                <a16:creationId xmlns:a16="http://schemas.microsoft.com/office/drawing/2014/main" id="{9A556EB3-AA21-F75E-3955-521132580B8F}"/>
              </a:ext>
            </a:extLst>
          </p:cNvPr>
          <p:cNvSpPr txBox="1"/>
          <p:nvPr/>
        </p:nvSpPr>
        <p:spPr>
          <a:xfrm>
            <a:off x="3913808" y="3796378"/>
            <a:ext cx="52705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1651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inf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aestruc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tu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72" name="object 113">
            <a:extLst>
              <a:ext uri="{FF2B5EF4-FFF2-40B4-BE49-F238E27FC236}">
                <a16:creationId xmlns:a16="http://schemas.microsoft.com/office/drawing/2014/main" id="{C6A56F53-AFE2-D0C2-0F9C-840164436BF9}"/>
              </a:ext>
            </a:extLst>
          </p:cNvPr>
          <p:cNvGrpSpPr/>
          <p:nvPr/>
        </p:nvGrpSpPr>
        <p:grpSpPr>
          <a:xfrm>
            <a:off x="5503852" y="3767303"/>
            <a:ext cx="734060" cy="969644"/>
            <a:chOff x="5053001" y="3153501"/>
            <a:chExt cx="734060" cy="969644"/>
          </a:xfrm>
        </p:grpSpPr>
        <p:sp>
          <p:nvSpPr>
            <p:cNvPr id="73" name="object 114">
              <a:extLst>
                <a:ext uri="{FF2B5EF4-FFF2-40B4-BE49-F238E27FC236}">
                  <a16:creationId xmlns:a16="http://schemas.microsoft.com/office/drawing/2014/main" id="{2065704B-EB65-08B6-B972-6ADD3E1C5D7E}"/>
                </a:ext>
              </a:extLst>
            </p:cNvPr>
            <p:cNvSpPr/>
            <p:nvPr/>
          </p:nvSpPr>
          <p:spPr>
            <a:xfrm>
              <a:off x="5419256" y="3461518"/>
              <a:ext cx="0" cy="351790"/>
            </a:xfrm>
            <a:custGeom>
              <a:avLst/>
              <a:gdLst/>
              <a:ahLst/>
              <a:cxnLst/>
              <a:rect l="l" t="t" r="r" b="b"/>
              <a:pathLst>
                <a:path h="351789">
                  <a:moveTo>
                    <a:pt x="0" y="0"/>
                  </a:moveTo>
                  <a:lnTo>
                    <a:pt x="0" y="351675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4" name="object 115">
              <a:extLst>
                <a:ext uri="{FF2B5EF4-FFF2-40B4-BE49-F238E27FC236}">
                  <a16:creationId xmlns:a16="http://schemas.microsoft.com/office/drawing/2014/main" id="{FB4C5CB1-B8FC-BB36-64BC-9A910946FBAF}"/>
                </a:ext>
              </a:extLst>
            </p:cNvPr>
            <p:cNvSpPr/>
            <p:nvPr/>
          </p:nvSpPr>
          <p:spPr>
            <a:xfrm>
              <a:off x="5061978" y="3159851"/>
              <a:ext cx="718820" cy="302895"/>
            </a:xfrm>
            <a:custGeom>
              <a:avLst/>
              <a:gdLst/>
              <a:ahLst/>
              <a:cxnLst/>
              <a:rect l="l" t="t" r="r" b="b"/>
              <a:pathLst>
                <a:path w="718820" h="302895">
                  <a:moveTo>
                    <a:pt x="568604" y="302653"/>
                  </a:moveTo>
                  <a:lnTo>
                    <a:pt x="150126" y="302653"/>
                  </a:lnTo>
                  <a:lnTo>
                    <a:pt x="102677" y="294999"/>
                  </a:lnTo>
                  <a:lnTo>
                    <a:pt x="61466" y="273685"/>
                  </a:lnTo>
                  <a:lnTo>
                    <a:pt x="28967" y="241186"/>
                  </a:lnTo>
                  <a:lnTo>
                    <a:pt x="7654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4" y="102684"/>
                  </a:lnTo>
                  <a:lnTo>
                    <a:pt x="28967" y="61469"/>
                  </a:lnTo>
                  <a:lnTo>
                    <a:pt x="61466" y="28968"/>
                  </a:lnTo>
                  <a:lnTo>
                    <a:pt x="102677" y="7654"/>
                  </a:lnTo>
                  <a:lnTo>
                    <a:pt x="150126" y="0"/>
                  </a:lnTo>
                  <a:lnTo>
                    <a:pt x="568604" y="0"/>
                  </a:lnTo>
                  <a:lnTo>
                    <a:pt x="616058" y="7654"/>
                  </a:lnTo>
                  <a:lnTo>
                    <a:pt x="657269" y="28968"/>
                  </a:lnTo>
                  <a:lnTo>
                    <a:pt x="689766" y="61469"/>
                  </a:lnTo>
                  <a:lnTo>
                    <a:pt x="711078" y="102684"/>
                  </a:lnTo>
                  <a:lnTo>
                    <a:pt x="718731" y="150139"/>
                  </a:lnTo>
                  <a:lnTo>
                    <a:pt x="718731" y="152526"/>
                  </a:lnTo>
                  <a:lnTo>
                    <a:pt x="711078" y="199975"/>
                  </a:lnTo>
                  <a:lnTo>
                    <a:pt x="689766" y="241186"/>
                  </a:lnTo>
                  <a:lnTo>
                    <a:pt x="657269" y="273685"/>
                  </a:lnTo>
                  <a:lnTo>
                    <a:pt x="616058" y="294999"/>
                  </a:lnTo>
                  <a:lnTo>
                    <a:pt x="568604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5" name="object 116">
              <a:extLst>
                <a:ext uri="{FF2B5EF4-FFF2-40B4-BE49-F238E27FC236}">
                  <a16:creationId xmlns:a16="http://schemas.microsoft.com/office/drawing/2014/main" id="{4A1EA8D4-D88D-D349-96A8-DB8C8A2AAAF1}"/>
                </a:ext>
              </a:extLst>
            </p:cNvPr>
            <p:cNvSpPr/>
            <p:nvPr/>
          </p:nvSpPr>
          <p:spPr>
            <a:xfrm>
              <a:off x="5059351" y="3814036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60" h="302895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6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76" name="object 117">
            <a:extLst>
              <a:ext uri="{FF2B5EF4-FFF2-40B4-BE49-F238E27FC236}">
                <a16:creationId xmlns:a16="http://schemas.microsoft.com/office/drawing/2014/main" id="{4E7D2C69-992B-989E-1F38-C907FE1B999D}"/>
              </a:ext>
            </a:extLst>
          </p:cNvPr>
          <p:cNvSpPr txBox="1"/>
          <p:nvPr/>
        </p:nvSpPr>
        <p:spPr>
          <a:xfrm>
            <a:off x="5618634" y="3809099"/>
            <a:ext cx="49720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0965" marR="5080" lvl="0" indent="-8890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personal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77" name="object 118">
            <a:extLst>
              <a:ext uri="{FF2B5EF4-FFF2-40B4-BE49-F238E27FC236}">
                <a16:creationId xmlns:a16="http://schemas.microsoft.com/office/drawing/2014/main" id="{5D185B03-105E-8A97-D69D-D75836D21D16}"/>
              </a:ext>
            </a:extLst>
          </p:cNvPr>
          <p:cNvGrpSpPr/>
          <p:nvPr/>
        </p:nvGrpSpPr>
        <p:grpSpPr>
          <a:xfrm>
            <a:off x="6362805" y="3613426"/>
            <a:ext cx="608330" cy="671195"/>
            <a:chOff x="5911954" y="2999624"/>
            <a:chExt cx="608330" cy="671195"/>
          </a:xfrm>
        </p:grpSpPr>
        <p:sp>
          <p:nvSpPr>
            <p:cNvPr id="78" name="object 119">
              <a:extLst>
                <a:ext uri="{FF2B5EF4-FFF2-40B4-BE49-F238E27FC236}">
                  <a16:creationId xmlns:a16="http://schemas.microsoft.com/office/drawing/2014/main" id="{8A3ABB0C-1D33-ACAB-D63E-60087D4155BE}"/>
                </a:ext>
              </a:extLst>
            </p:cNvPr>
            <p:cNvSpPr/>
            <p:nvPr/>
          </p:nvSpPr>
          <p:spPr>
            <a:xfrm>
              <a:off x="5918304" y="3005974"/>
              <a:ext cx="590550" cy="271780"/>
            </a:xfrm>
            <a:custGeom>
              <a:avLst/>
              <a:gdLst/>
              <a:ahLst/>
              <a:cxnLst/>
              <a:rect l="l" t="t" r="r" b="b"/>
              <a:pathLst>
                <a:path w="590550" h="271779">
                  <a:moveTo>
                    <a:pt x="454888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454888" y="0"/>
                  </a:lnTo>
                  <a:lnTo>
                    <a:pt x="497750" y="6912"/>
                  </a:lnTo>
                  <a:lnTo>
                    <a:pt x="534976" y="26161"/>
                  </a:lnTo>
                  <a:lnTo>
                    <a:pt x="564333" y="55514"/>
                  </a:lnTo>
                  <a:lnTo>
                    <a:pt x="583585" y="92737"/>
                  </a:lnTo>
                  <a:lnTo>
                    <a:pt x="590499" y="135597"/>
                  </a:lnTo>
                  <a:lnTo>
                    <a:pt x="583585" y="178459"/>
                  </a:lnTo>
                  <a:lnTo>
                    <a:pt x="564333" y="215686"/>
                  </a:lnTo>
                  <a:lnTo>
                    <a:pt x="534976" y="245042"/>
                  </a:lnTo>
                  <a:lnTo>
                    <a:pt x="497750" y="264294"/>
                  </a:lnTo>
                  <a:lnTo>
                    <a:pt x="454888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9" name="object 120">
              <a:extLst>
                <a:ext uri="{FF2B5EF4-FFF2-40B4-BE49-F238E27FC236}">
                  <a16:creationId xmlns:a16="http://schemas.microsoft.com/office/drawing/2014/main" id="{38B65646-FDC6-5A6C-FD74-08DE26994511}"/>
                </a:ext>
              </a:extLst>
            </p:cNvPr>
            <p:cNvSpPr/>
            <p:nvPr/>
          </p:nvSpPr>
          <p:spPr>
            <a:xfrm>
              <a:off x="5923068" y="3371494"/>
              <a:ext cx="590550" cy="292735"/>
            </a:xfrm>
            <a:custGeom>
              <a:avLst/>
              <a:gdLst/>
              <a:ahLst/>
              <a:cxnLst/>
              <a:rect l="l" t="t" r="r" b="b"/>
              <a:pathLst>
                <a:path w="590550" h="292735">
                  <a:moveTo>
                    <a:pt x="454888" y="292455"/>
                  </a:moveTo>
                  <a:lnTo>
                    <a:pt x="135597" y="292455"/>
                  </a:lnTo>
                  <a:lnTo>
                    <a:pt x="92737" y="285541"/>
                  </a:lnTo>
                  <a:lnTo>
                    <a:pt x="55514" y="266289"/>
                  </a:lnTo>
                  <a:lnTo>
                    <a:pt x="26161" y="236933"/>
                  </a:lnTo>
                  <a:lnTo>
                    <a:pt x="6912" y="199706"/>
                  </a:lnTo>
                  <a:lnTo>
                    <a:pt x="0" y="156845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454888" y="0"/>
                  </a:lnTo>
                  <a:lnTo>
                    <a:pt x="497750" y="6912"/>
                  </a:lnTo>
                  <a:lnTo>
                    <a:pt x="534976" y="26161"/>
                  </a:lnTo>
                  <a:lnTo>
                    <a:pt x="564333" y="55514"/>
                  </a:lnTo>
                  <a:lnTo>
                    <a:pt x="583585" y="92737"/>
                  </a:lnTo>
                  <a:lnTo>
                    <a:pt x="590499" y="135597"/>
                  </a:lnTo>
                  <a:lnTo>
                    <a:pt x="590499" y="156845"/>
                  </a:lnTo>
                  <a:lnTo>
                    <a:pt x="583585" y="199706"/>
                  </a:lnTo>
                  <a:lnTo>
                    <a:pt x="564333" y="236933"/>
                  </a:lnTo>
                  <a:lnTo>
                    <a:pt x="534976" y="266289"/>
                  </a:lnTo>
                  <a:lnTo>
                    <a:pt x="497750" y="285541"/>
                  </a:lnTo>
                  <a:lnTo>
                    <a:pt x="454888" y="292455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80" name="object 121">
            <a:extLst>
              <a:ext uri="{FF2B5EF4-FFF2-40B4-BE49-F238E27FC236}">
                <a16:creationId xmlns:a16="http://schemas.microsoft.com/office/drawing/2014/main" id="{328D7C57-DDA8-22FC-98FC-D18C2CC559B4}"/>
              </a:ext>
            </a:extLst>
          </p:cNvPr>
          <p:cNvSpPr txBox="1"/>
          <p:nvPr/>
        </p:nvSpPr>
        <p:spPr>
          <a:xfrm>
            <a:off x="6398271" y="3655905"/>
            <a:ext cx="53022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4620" marR="5080" lvl="0" indent="-12255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registro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81" name="object 122">
            <a:extLst>
              <a:ext uri="{FF2B5EF4-FFF2-40B4-BE49-F238E27FC236}">
                <a16:creationId xmlns:a16="http://schemas.microsoft.com/office/drawing/2014/main" id="{AEA3B67E-C9B3-EE87-3D09-949C58A4A64A}"/>
              </a:ext>
            </a:extLst>
          </p:cNvPr>
          <p:cNvGrpSpPr/>
          <p:nvPr/>
        </p:nvGrpSpPr>
        <p:grpSpPr>
          <a:xfrm>
            <a:off x="5869416" y="3621712"/>
            <a:ext cx="499109" cy="482600"/>
            <a:chOff x="5418565" y="3007910"/>
            <a:chExt cx="499109" cy="482600"/>
          </a:xfrm>
        </p:grpSpPr>
        <p:sp>
          <p:nvSpPr>
            <p:cNvPr id="82" name="object 123">
              <a:extLst>
                <a:ext uri="{FF2B5EF4-FFF2-40B4-BE49-F238E27FC236}">
                  <a16:creationId xmlns:a16="http://schemas.microsoft.com/office/drawing/2014/main" id="{B53C2FF6-13C7-91FE-FE6B-B8B93256E3E1}"/>
                </a:ext>
              </a:extLst>
            </p:cNvPr>
            <p:cNvSpPr/>
            <p:nvPr/>
          </p:nvSpPr>
          <p:spPr>
            <a:xfrm>
              <a:off x="5776781" y="3306788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0" y="0"/>
                  </a:moveTo>
                  <a:lnTo>
                    <a:pt x="5993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3" name="object 124">
              <a:extLst>
                <a:ext uri="{FF2B5EF4-FFF2-40B4-BE49-F238E27FC236}">
                  <a16:creationId xmlns:a16="http://schemas.microsoft.com/office/drawing/2014/main" id="{5905CBB3-19F9-3BFE-E319-EED1A89F1880}"/>
                </a:ext>
              </a:extLst>
            </p:cNvPr>
            <p:cNvSpPr/>
            <p:nvPr/>
          </p:nvSpPr>
          <p:spPr>
            <a:xfrm>
              <a:off x="5836712" y="3168415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29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4" name="object 125">
              <a:extLst>
                <a:ext uri="{FF2B5EF4-FFF2-40B4-BE49-F238E27FC236}">
                  <a16:creationId xmlns:a16="http://schemas.microsoft.com/office/drawing/2014/main" id="{1D2534BD-B8C2-B212-85F3-552ABBDB15BB}"/>
                </a:ext>
              </a:extLst>
            </p:cNvPr>
            <p:cNvSpPr/>
            <p:nvPr/>
          </p:nvSpPr>
          <p:spPr>
            <a:xfrm>
              <a:off x="5834896" y="3174480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>
                  <a:moveTo>
                    <a:pt x="0" y="0"/>
                  </a:moveTo>
                  <a:lnTo>
                    <a:pt x="76403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5" name="object 126">
              <a:extLst>
                <a:ext uri="{FF2B5EF4-FFF2-40B4-BE49-F238E27FC236}">
                  <a16:creationId xmlns:a16="http://schemas.microsoft.com/office/drawing/2014/main" id="{8D0DA5FE-BD01-3314-38ED-D9BFA97BBBD6}"/>
                </a:ext>
              </a:extLst>
            </p:cNvPr>
            <p:cNvSpPr/>
            <p:nvPr/>
          </p:nvSpPr>
          <p:spPr>
            <a:xfrm>
              <a:off x="5424915" y="3014260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9123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86" name="object 127">
            <a:extLst>
              <a:ext uri="{FF2B5EF4-FFF2-40B4-BE49-F238E27FC236}">
                <a16:creationId xmlns:a16="http://schemas.microsoft.com/office/drawing/2014/main" id="{F04A15BF-7F62-409F-C17A-2CDF424520F8}"/>
              </a:ext>
            </a:extLst>
          </p:cNvPr>
          <p:cNvSpPr txBox="1"/>
          <p:nvPr/>
        </p:nvSpPr>
        <p:spPr>
          <a:xfrm>
            <a:off x="6271597" y="3994501"/>
            <a:ext cx="60769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   </a:t>
            </a:r>
            <a:r>
              <a:rPr kumimoji="0" sz="550" b="0" i="0" u="sng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</a:t>
            </a:r>
            <a:r>
              <a:rPr kumimoji="0" sz="55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7" name="object 128">
            <a:extLst>
              <a:ext uri="{FF2B5EF4-FFF2-40B4-BE49-F238E27FC236}">
                <a16:creationId xmlns:a16="http://schemas.microsoft.com/office/drawing/2014/main" id="{54970026-B3A4-7260-04BF-30FACFB3BA86}"/>
              </a:ext>
            </a:extLst>
          </p:cNvPr>
          <p:cNvSpPr txBox="1"/>
          <p:nvPr/>
        </p:nvSpPr>
        <p:spPr>
          <a:xfrm>
            <a:off x="6433336" y="4077092"/>
            <a:ext cx="451484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0810" marR="5080" lvl="0" indent="-11874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bienestar 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social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8" name="object 129">
            <a:extLst>
              <a:ext uri="{FF2B5EF4-FFF2-40B4-BE49-F238E27FC236}">
                <a16:creationId xmlns:a16="http://schemas.microsoft.com/office/drawing/2014/main" id="{9193407E-0534-E039-6330-D25DB95B1A3C}"/>
              </a:ext>
            </a:extLst>
          </p:cNvPr>
          <p:cNvSpPr/>
          <p:nvPr/>
        </p:nvSpPr>
        <p:spPr>
          <a:xfrm>
            <a:off x="5506225" y="4923249"/>
            <a:ext cx="691515" cy="294640"/>
          </a:xfrm>
          <a:custGeom>
            <a:avLst/>
            <a:gdLst/>
            <a:ahLst/>
            <a:cxnLst/>
            <a:rect l="l" t="t" r="r" b="b"/>
            <a:pathLst>
              <a:path w="691514" h="294639">
                <a:moveTo>
                  <a:pt x="555751" y="294347"/>
                </a:moveTo>
                <a:lnTo>
                  <a:pt x="135610" y="294347"/>
                </a:lnTo>
                <a:lnTo>
                  <a:pt x="92748" y="287434"/>
                </a:lnTo>
                <a:lnTo>
                  <a:pt x="55522" y="268181"/>
                </a:lnTo>
                <a:lnTo>
                  <a:pt x="26166" y="238825"/>
                </a:lnTo>
                <a:lnTo>
                  <a:pt x="6913" y="201599"/>
                </a:lnTo>
                <a:lnTo>
                  <a:pt x="0" y="158737"/>
                </a:lnTo>
                <a:lnTo>
                  <a:pt x="0" y="135610"/>
                </a:lnTo>
                <a:lnTo>
                  <a:pt x="6913" y="92743"/>
                </a:lnTo>
                <a:lnTo>
                  <a:pt x="26166" y="55516"/>
                </a:lnTo>
                <a:lnTo>
                  <a:pt x="55522" y="26162"/>
                </a:lnTo>
                <a:lnTo>
                  <a:pt x="92748" y="6912"/>
                </a:lnTo>
                <a:lnTo>
                  <a:pt x="135610" y="0"/>
                </a:lnTo>
                <a:lnTo>
                  <a:pt x="555751" y="0"/>
                </a:lnTo>
                <a:lnTo>
                  <a:pt x="598613" y="6912"/>
                </a:lnTo>
                <a:lnTo>
                  <a:pt x="635840" y="26162"/>
                </a:lnTo>
                <a:lnTo>
                  <a:pt x="665196" y="55516"/>
                </a:lnTo>
                <a:lnTo>
                  <a:pt x="684448" y="92743"/>
                </a:lnTo>
                <a:lnTo>
                  <a:pt x="691362" y="135610"/>
                </a:lnTo>
                <a:lnTo>
                  <a:pt x="691362" y="158737"/>
                </a:lnTo>
                <a:lnTo>
                  <a:pt x="684448" y="201599"/>
                </a:lnTo>
                <a:lnTo>
                  <a:pt x="665196" y="238825"/>
                </a:lnTo>
                <a:lnTo>
                  <a:pt x="635840" y="268181"/>
                </a:lnTo>
                <a:lnTo>
                  <a:pt x="598613" y="287434"/>
                </a:lnTo>
                <a:lnTo>
                  <a:pt x="555751" y="294347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9" name="object 130">
            <a:extLst>
              <a:ext uri="{FF2B5EF4-FFF2-40B4-BE49-F238E27FC236}">
                <a16:creationId xmlns:a16="http://schemas.microsoft.com/office/drawing/2014/main" id="{306DEF1B-4A38-6042-F8CE-6A83788582F8}"/>
              </a:ext>
            </a:extLst>
          </p:cNvPr>
          <p:cNvSpPr txBox="1"/>
          <p:nvPr/>
        </p:nvSpPr>
        <p:spPr>
          <a:xfrm>
            <a:off x="5598597" y="4436893"/>
            <a:ext cx="54800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0175" marR="24130" lvl="0" indent="-9842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servicios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administ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ati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0" name="object 131">
            <a:extLst>
              <a:ext uri="{FF2B5EF4-FFF2-40B4-BE49-F238E27FC236}">
                <a16:creationId xmlns:a16="http://schemas.microsoft.com/office/drawing/2014/main" id="{214A14DD-01A3-2BF4-FD1C-936F82DF43B5}"/>
              </a:ext>
            </a:extLst>
          </p:cNvPr>
          <p:cNvSpPr txBox="1"/>
          <p:nvPr/>
        </p:nvSpPr>
        <p:spPr>
          <a:xfrm>
            <a:off x="5582836" y="4916613"/>
            <a:ext cx="54800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0175" marR="24130" lvl="0" indent="-9842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servicios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administ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ati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91" name="object 132">
            <a:extLst>
              <a:ext uri="{FF2B5EF4-FFF2-40B4-BE49-F238E27FC236}">
                <a16:creationId xmlns:a16="http://schemas.microsoft.com/office/drawing/2014/main" id="{F07E1689-401F-640E-3EAE-B808B749E713}"/>
              </a:ext>
            </a:extLst>
          </p:cNvPr>
          <p:cNvGrpSpPr/>
          <p:nvPr/>
        </p:nvGrpSpPr>
        <p:grpSpPr>
          <a:xfrm>
            <a:off x="5855355" y="3765606"/>
            <a:ext cx="2135505" cy="1166495"/>
            <a:chOff x="5404504" y="3151804"/>
            <a:chExt cx="2135505" cy="1166495"/>
          </a:xfrm>
        </p:grpSpPr>
        <p:sp>
          <p:nvSpPr>
            <p:cNvPr id="92" name="object 133">
              <a:extLst>
                <a:ext uri="{FF2B5EF4-FFF2-40B4-BE49-F238E27FC236}">
                  <a16:creationId xmlns:a16="http://schemas.microsoft.com/office/drawing/2014/main" id="{B9EB2408-3180-AF30-EA22-9F7D54BBAB5B}"/>
                </a:ext>
              </a:extLst>
            </p:cNvPr>
            <p:cNvSpPr/>
            <p:nvPr/>
          </p:nvSpPr>
          <p:spPr>
            <a:xfrm>
              <a:off x="5410854" y="4120165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477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93" name="object 134">
              <a:extLst>
                <a:ext uri="{FF2B5EF4-FFF2-40B4-BE49-F238E27FC236}">
                  <a16:creationId xmlns:a16="http://schemas.microsoft.com/office/drawing/2014/main" id="{DD0309CE-2A5D-89CC-6DFA-A5BC4D46CCA6}"/>
                </a:ext>
              </a:extLst>
            </p:cNvPr>
            <p:cNvSpPr/>
            <p:nvPr/>
          </p:nvSpPr>
          <p:spPr>
            <a:xfrm>
              <a:off x="7171799" y="3459821"/>
              <a:ext cx="0" cy="351790"/>
            </a:xfrm>
            <a:custGeom>
              <a:avLst/>
              <a:gdLst/>
              <a:ahLst/>
              <a:cxnLst/>
              <a:rect l="l" t="t" r="r" b="b"/>
              <a:pathLst>
                <a:path h="351789">
                  <a:moveTo>
                    <a:pt x="0" y="0"/>
                  </a:moveTo>
                  <a:lnTo>
                    <a:pt x="0" y="351675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94" name="object 135">
              <a:extLst>
                <a:ext uri="{FF2B5EF4-FFF2-40B4-BE49-F238E27FC236}">
                  <a16:creationId xmlns:a16="http://schemas.microsoft.com/office/drawing/2014/main" id="{21052003-614D-7179-0F47-497AD7A10F43}"/>
                </a:ext>
              </a:extLst>
            </p:cNvPr>
            <p:cNvSpPr/>
            <p:nvPr/>
          </p:nvSpPr>
          <p:spPr>
            <a:xfrm>
              <a:off x="6814521" y="3158154"/>
              <a:ext cx="718820" cy="302895"/>
            </a:xfrm>
            <a:custGeom>
              <a:avLst/>
              <a:gdLst/>
              <a:ahLst/>
              <a:cxnLst/>
              <a:rect l="l" t="t" r="r" b="b"/>
              <a:pathLst>
                <a:path w="718820" h="302895">
                  <a:moveTo>
                    <a:pt x="568604" y="302653"/>
                  </a:moveTo>
                  <a:lnTo>
                    <a:pt x="150126" y="302653"/>
                  </a:lnTo>
                  <a:lnTo>
                    <a:pt x="102677" y="294999"/>
                  </a:lnTo>
                  <a:lnTo>
                    <a:pt x="61466" y="273685"/>
                  </a:lnTo>
                  <a:lnTo>
                    <a:pt x="28967" y="241186"/>
                  </a:lnTo>
                  <a:lnTo>
                    <a:pt x="7654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4" y="102684"/>
                  </a:lnTo>
                  <a:lnTo>
                    <a:pt x="28967" y="61469"/>
                  </a:lnTo>
                  <a:lnTo>
                    <a:pt x="61466" y="28968"/>
                  </a:lnTo>
                  <a:lnTo>
                    <a:pt x="102677" y="7654"/>
                  </a:lnTo>
                  <a:lnTo>
                    <a:pt x="150126" y="0"/>
                  </a:lnTo>
                  <a:lnTo>
                    <a:pt x="568604" y="0"/>
                  </a:lnTo>
                  <a:lnTo>
                    <a:pt x="616058" y="7654"/>
                  </a:lnTo>
                  <a:lnTo>
                    <a:pt x="657269" y="28968"/>
                  </a:lnTo>
                  <a:lnTo>
                    <a:pt x="689766" y="61469"/>
                  </a:lnTo>
                  <a:lnTo>
                    <a:pt x="711078" y="102684"/>
                  </a:lnTo>
                  <a:lnTo>
                    <a:pt x="718731" y="150139"/>
                  </a:lnTo>
                  <a:lnTo>
                    <a:pt x="718731" y="152526"/>
                  </a:lnTo>
                  <a:lnTo>
                    <a:pt x="711078" y="199975"/>
                  </a:lnTo>
                  <a:lnTo>
                    <a:pt x="689766" y="241186"/>
                  </a:lnTo>
                  <a:lnTo>
                    <a:pt x="657269" y="273685"/>
                  </a:lnTo>
                  <a:lnTo>
                    <a:pt x="616058" y="294999"/>
                  </a:lnTo>
                  <a:lnTo>
                    <a:pt x="568604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95" name="object 136">
              <a:extLst>
                <a:ext uri="{FF2B5EF4-FFF2-40B4-BE49-F238E27FC236}">
                  <a16:creationId xmlns:a16="http://schemas.microsoft.com/office/drawing/2014/main" id="{078BB485-AA81-53C5-37B8-762A5290B0E3}"/>
                </a:ext>
              </a:extLst>
            </p:cNvPr>
            <p:cNvSpPr/>
            <p:nvPr/>
          </p:nvSpPr>
          <p:spPr>
            <a:xfrm>
              <a:off x="6811894" y="3812339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59" h="302895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6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96" name="object 137">
            <a:extLst>
              <a:ext uri="{FF2B5EF4-FFF2-40B4-BE49-F238E27FC236}">
                <a16:creationId xmlns:a16="http://schemas.microsoft.com/office/drawing/2014/main" id="{728B8857-31D5-CDFD-5F7B-F54E4660139E}"/>
              </a:ext>
            </a:extLst>
          </p:cNvPr>
          <p:cNvSpPr txBox="1"/>
          <p:nvPr/>
        </p:nvSpPr>
        <p:spPr>
          <a:xfrm>
            <a:off x="7378961" y="3374719"/>
            <a:ext cx="52514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455" marR="5080" lvl="0" indent="-7239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Subge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Financiera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7" name="object 138">
            <a:extLst>
              <a:ext uri="{FF2B5EF4-FFF2-40B4-BE49-F238E27FC236}">
                <a16:creationId xmlns:a16="http://schemas.microsoft.com/office/drawing/2014/main" id="{24D34881-F02C-2338-450F-CDC40CB17A8A}"/>
              </a:ext>
            </a:extLst>
          </p:cNvPr>
          <p:cNvSpPr txBox="1"/>
          <p:nvPr/>
        </p:nvSpPr>
        <p:spPr>
          <a:xfrm>
            <a:off x="7374099" y="3820099"/>
            <a:ext cx="49149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5730" marR="5080" lvl="0" indent="-113664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crédito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98" name="object 139">
            <a:extLst>
              <a:ext uri="{FF2B5EF4-FFF2-40B4-BE49-F238E27FC236}">
                <a16:creationId xmlns:a16="http://schemas.microsoft.com/office/drawing/2014/main" id="{A2229B95-AFA4-D4FE-104A-B3EBB2AD17CF}"/>
              </a:ext>
            </a:extLst>
          </p:cNvPr>
          <p:cNvGrpSpPr/>
          <p:nvPr/>
        </p:nvGrpSpPr>
        <p:grpSpPr>
          <a:xfrm>
            <a:off x="8115348" y="3611729"/>
            <a:ext cx="608330" cy="671195"/>
            <a:chOff x="7664497" y="2997927"/>
            <a:chExt cx="608330" cy="671195"/>
          </a:xfrm>
        </p:grpSpPr>
        <p:sp>
          <p:nvSpPr>
            <p:cNvPr id="99" name="object 140">
              <a:extLst>
                <a:ext uri="{FF2B5EF4-FFF2-40B4-BE49-F238E27FC236}">
                  <a16:creationId xmlns:a16="http://schemas.microsoft.com/office/drawing/2014/main" id="{66EAF9D0-E633-F569-F665-13A138A722E3}"/>
                </a:ext>
              </a:extLst>
            </p:cNvPr>
            <p:cNvSpPr/>
            <p:nvPr/>
          </p:nvSpPr>
          <p:spPr>
            <a:xfrm>
              <a:off x="7670847" y="3004277"/>
              <a:ext cx="590550" cy="271780"/>
            </a:xfrm>
            <a:custGeom>
              <a:avLst/>
              <a:gdLst/>
              <a:ahLst/>
              <a:cxnLst/>
              <a:rect l="l" t="t" r="r" b="b"/>
              <a:pathLst>
                <a:path w="590550" h="271779">
                  <a:moveTo>
                    <a:pt x="454888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454888" y="0"/>
                  </a:lnTo>
                  <a:lnTo>
                    <a:pt x="497750" y="6912"/>
                  </a:lnTo>
                  <a:lnTo>
                    <a:pt x="534976" y="26161"/>
                  </a:lnTo>
                  <a:lnTo>
                    <a:pt x="564333" y="55514"/>
                  </a:lnTo>
                  <a:lnTo>
                    <a:pt x="583585" y="92737"/>
                  </a:lnTo>
                  <a:lnTo>
                    <a:pt x="590499" y="135597"/>
                  </a:lnTo>
                  <a:lnTo>
                    <a:pt x="583585" y="178459"/>
                  </a:lnTo>
                  <a:lnTo>
                    <a:pt x="564333" y="215686"/>
                  </a:lnTo>
                  <a:lnTo>
                    <a:pt x="534976" y="245042"/>
                  </a:lnTo>
                  <a:lnTo>
                    <a:pt x="497750" y="264294"/>
                  </a:lnTo>
                  <a:lnTo>
                    <a:pt x="454888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00" name="object 141">
              <a:extLst>
                <a:ext uri="{FF2B5EF4-FFF2-40B4-BE49-F238E27FC236}">
                  <a16:creationId xmlns:a16="http://schemas.microsoft.com/office/drawing/2014/main" id="{1BAF6A5E-4213-51DD-E79A-05EBEFA0997F}"/>
                </a:ext>
              </a:extLst>
            </p:cNvPr>
            <p:cNvSpPr/>
            <p:nvPr/>
          </p:nvSpPr>
          <p:spPr>
            <a:xfrm>
              <a:off x="7675611" y="3369797"/>
              <a:ext cx="590550" cy="292735"/>
            </a:xfrm>
            <a:custGeom>
              <a:avLst/>
              <a:gdLst/>
              <a:ahLst/>
              <a:cxnLst/>
              <a:rect l="l" t="t" r="r" b="b"/>
              <a:pathLst>
                <a:path w="590550" h="292735">
                  <a:moveTo>
                    <a:pt x="454888" y="292455"/>
                  </a:moveTo>
                  <a:lnTo>
                    <a:pt x="135597" y="292455"/>
                  </a:lnTo>
                  <a:lnTo>
                    <a:pt x="92737" y="285541"/>
                  </a:lnTo>
                  <a:lnTo>
                    <a:pt x="55514" y="266289"/>
                  </a:lnTo>
                  <a:lnTo>
                    <a:pt x="26161" y="236933"/>
                  </a:lnTo>
                  <a:lnTo>
                    <a:pt x="6912" y="199706"/>
                  </a:lnTo>
                  <a:lnTo>
                    <a:pt x="0" y="156845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454888" y="0"/>
                  </a:lnTo>
                  <a:lnTo>
                    <a:pt x="497750" y="6912"/>
                  </a:lnTo>
                  <a:lnTo>
                    <a:pt x="534976" y="26161"/>
                  </a:lnTo>
                  <a:lnTo>
                    <a:pt x="564333" y="55514"/>
                  </a:lnTo>
                  <a:lnTo>
                    <a:pt x="583585" y="92737"/>
                  </a:lnTo>
                  <a:lnTo>
                    <a:pt x="590499" y="135597"/>
                  </a:lnTo>
                  <a:lnTo>
                    <a:pt x="590499" y="156845"/>
                  </a:lnTo>
                  <a:lnTo>
                    <a:pt x="583585" y="199706"/>
                  </a:lnTo>
                  <a:lnTo>
                    <a:pt x="564333" y="236933"/>
                  </a:lnTo>
                  <a:lnTo>
                    <a:pt x="534976" y="266289"/>
                  </a:lnTo>
                  <a:lnTo>
                    <a:pt x="497750" y="285541"/>
                  </a:lnTo>
                  <a:lnTo>
                    <a:pt x="454888" y="292455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01" name="object 142">
            <a:extLst>
              <a:ext uri="{FF2B5EF4-FFF2-40B4-BE49-F238E27FC236}">
                <a16:creationId xmlns:a16="http://schemas.microsoft.com/office/drawing/2014/main" id="{24288227-F447-47EE-99C1-DDB68711AE02}"/>
              </a:ext>
            </a:extLst>
          </p:cNvPr>
          <p:cNvSpPr txBox="1"/>
          <p:nvPr/>
        </p:nvSpPr>
        <p:spPr>
          <a:xfrm>
            <a:off x="8025590" y="3616105"/>
            <a:ext cx="65341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0970" marR="0" lvl="0" indent="0" algn="l" defTabSz="914400" rtl="0" eaLnBrk="1" fontAlgn="auto" latinLnBrk="0" hangingPunct="1">
              <a:lnSpc>
                <a:spcPts val="6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ts val="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029" algn="l"/>
              </a:tabLst>
              <a:defRPr/>
            </a:pP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  </a:t>
            </a:r>
            <a:r>
              <a:rPr kumimoji="0" sz="550" b="0" i="0" u="sng" strike="noStrike" kern="1200" cap="none" spc="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análisis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2" name="object 143">
            <a:extLst>
              <a:ext uri="{FF2B5EF4-FFF2-40B4-BE49-F238E27FC236}">
                <a16:creationId xmlns:a16="http://schemas.microsoft.com/office/drawing/2014/main" id="{0AB8659F-C519-3015-3222-26A472426572}"/>
              </a:ext>
            </a:extLst>
          </p:cNvPr>
          <p:cNvSpPr txBox="1"/>
          <p:nvPr/>
        </p:nvSpPr>
        <p:spPr>
          <a:xfrm>
            <a:off x="8221475" y="3781289"/>
            <a:ext cx="38989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evaluación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03" name="object 144">
            <a:extLst>
              <a:ext uri="{FF2B5EF4-FFF2-40B4-BE49-F238E27FC236}">
                <a16:creationId xmlns:a16="http://schemas.microsoft.com/office/drawing/2014/main" id="{3B272895-C93C-7AAA-818C-841D8C9C31B7}"/>
              </a:ext>
            </a:extLst>
          </p:cNvPr>
          <p:cNvGrpSpPr/>
          <p:nvPr/>
        </p:nvGrpSpPr>
        <p:grpSpPr>
          <a:xfrm>
            <a:off x="7252418" y="3620015"/>
            <a:ext cx="794385" cy="1602740"/>
            <a:chOff x="6801567" y="3006213"/>
            <a:chExt cx="794385" cy="1602740"/>
          </a:xfrm>
        </p:grpSpPr>
        <p:sp>
          <p:nvSpPr>
            <p:cNvPr id="104" name="object 145">
              <a:extLst>
                <a:ext uri="{FF2B5EF4-FFF2-40B4-BE49-F238E27FC236}">
                  <a16:creationId xmlns:a16="http://schemas.microsoft.com/office/drawing/2014/main" id="{EB958F90-7EE5-834E-1A49-928097F09959}"/>
                </a:ext>
              </a:extLst>
            </p:cNvPr>
            <p:cNvSpPr/>
            <p:nvPr/>
          </p:nvSpPr>
          <p:spPr>
            <a:xfrm>
              <a:off x="7529324" y="3305092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0" y="0"/>
                  </a:moveTo>
                  <a:lnTo>
                    <a:pt x="5993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05" name="object 146">
              <a:extLst>
                <a:ext uri="{FF2B5EF4-FFF2-40B4-BE49-F238E27FC236}">
                  <a16:creationId xmlns:a16="http://schemas.microsoft.com/office/drawing/2014/main" id="{F7509A86-5D9B-F9CE-42E9-236719F07DB9}"/>
                </a:ext>
              </a:extLst>
            </p:cNvPr>
            <p:cNvSpPr/>
            <p:nvPr/>
          </p:nvSpPr>
          <p:spPr>
            <a:xfrm>
              <a:off x="7589256" y="3166718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29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06" name="object 147">
              <a:extLst>
                <a:ext uri="{FF2B5EF4-FFF2-40B4-BE49-F238E27FC236}">
                  <a16:creationId xmlns:a16="http://schemas.microsoft.com/office/drawing/2014/main" id="{F5C537DC-0FA0-C8FD-F3BE-B3474A426141}"/>
                </a:ext>
              </a:extLst>
            </p:cNvPr>
            <p:cNvSpPr/>
            <p:nvPr/>
          </p:nvSpPr>
          <p:spPr>
            <a:xfrm>
              <a:off x="7177458" y="3012563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9123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07" name="object 148">
              <a:extLst>
                <a:ext uri="{FF2B5EF4-FFF2-40B4-BE49-F238E27FC236}">
                  <a16:creationId xmlns:a16="http://schemas.microsoft.com/office/drawing/2014/main" id="{B95A8B42-148B-C6E8-E3DA-8BB61476ED3F}"/>
                </a:ext>
              </a:extLst>
            </p:cNvPr>
            <p:cNvSpPr/>
            <p:nvPr/>
          </p:nvSpPr>
          <p:spPr>
            <a:xfrm>
              <a:off x="6807917" y="4307751"/>
              <a:ext cx="691515" cy="294640"/>
            </a:xfrm>
            <a:custGeom>
              <a:avLst/>
              <a:gdLst/>
              <a:ahLst/>
              <a:cxnLst/>
              <a:rect l="l" t="t" r="r" b="b"/>
              <a:pathLst>
                <a:path w="691515" h="294639">
                  <a:moveTo>
                    <a:pt x="555751" y="294347"/>
                  </a:moveTo>
                  <a:lnTo>
                    <a:pt x="135610" y="294347"/>
                  </a:lnTo>
                  <a:lnTo>
                    <a:pt x="92748" y="287434"/>
                  </a:lnTo>
                  <a:lnTo>
                    <a:pt x="55522" y="268181"/>
                  </a:lnTo>
                  <a:lnTo>
                    <a:pt x="26166" y="238825"/>
                  </a:lnTo>
                  <a:lnTo>
                    <a:pt x="6913" y="201599"/>
                  </a:lnTo>
                  <a:lnTo>
                    <a:pt x="0" y="158737"/>
                  </a:lnTo>
                  <a:lnTo>
                    <a:pt x="0" y="135610"/>
                  </a:lnTo>
                  <a:lnTo>
                    <a:pt x="6913" y="92743"/>
                  </a:lnTo>
                  <a:lnTo>
                    <a:pt x="26166" y="55516"/>
                  </a:lnTo>
                  <a:lnTo>
                    <a:pt x="55522" y="26162"/>
                  </a:lnTo>
                  <a:lnTo>
                    <a:pt x="92748" y="6912"/>
                  </a:lnTo>
                  <a:lnTo>
                    <a:pt x="135610" y="0"/>
                  </a:lnTo>
                  <a:lnTo>
                    <a:pt x="555751" y="0"/>
                  </a:lnTo>
                  <a:lnTo>
                    <a:pt x="598613" y="6912"/>
                  </a:lnTo>
                  <a:lnTo>
                    <a:pt x="635840" y="26162"/>
                  </a:lnTo>
                  <a:lnTo>
                    <a:pt x="665196" y="55516"/>
                  </a:lnTo>
                  <a:lnTo>
                    <a:pt x="684448" y="92743"/>
                  </a:lnTo>
                  <a:lnTo>
                    <a:pt x="691362" y="135610"/>
                  </a:lnTo>
                  <a:lnTo>
                    <a:pt x="691362" y="158737"/>
                  </a:lnTo>
                  <a:lnTo>
                    <a:pt x="684448" y="201599"/>
                  </a:lnTo>
                  <a:lnTo>
                    <a:pt x="665196" y="238825"/>
                  </a:lnTo>
                  <a:lnTo>
                    <a:pt x="635840" y="268181"/>
                  </a:lnTo>
                  <a:lnTo>
                    <a:pt x="598613" y="287434"/>
                  </a:lnTo>
                  <a:lnTo>
                    <a:pt x="555751" y="294347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08" name="object 149">
              <a:extLst>
                <a:ext uri="{FF2B5EF4-FFF2-40B4-BE49-F238E27FC236}">
                  <a16:creationId xmlns:a16="http://schemas.microsoft.com/office/drawing/2014/main" id="{B328A1A4-766A-38D3-AB45-176B5658D5E2}"/>
                </a:ext>
              </a:extLst>
            </p:cNvPr>
            <p:cNvSpPr/>
            <p:nvPr/>
          </p:nvSpPr>
          <p:spPr>
            <a:xfrm>
              <a:off x="7163398" y="4118470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477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09" name="object 150">
            <a:extLst>
              <a:ext uri="{FF2B5EF4-FFF2-40B4-BE49-F238E27FC236}">
                <a16:creationId xmlns:a16="http://schemas.microsoft.com/office/drawing/2014/main" id="{8A6683C8-70B4-C25A-AFDF-9CDE1D168CCC}"/>
              </a:ext>
            </a:extLst>
          </p:cNvPr>
          <p:cNvSpPr txBox="1"/>
          <p:nvPr/>
        </p:nvSpPr>
        <p:spPr>
          <a:xfrm>
            <a:off x="8024140" y="3988833"/>
            <a:ext cx="61531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   </a:t>
            </a:r>
            <a:r>
              <a:rPr kumimoji="0" sz="550" b="0" i="0" u="sng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</a:t>
            </a:r>
            <a:r>
              <a:rPr kumimoji="0" sz="55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0" name="object 151">
            <a:extLst>
              <a:ext uri="{FF2B5EF4-FFF2-40B4-BE49-F238E27FC236}">
                <a16:creationId xmlns:a16="http://schemas.microsoft.com/office/drawing/2014/main" id="{766938EC-15B9-B5EC-1BF5-7A8B060F7B8A}"/>
              </a:ext>
            </a:extLst>
          </p:cNvPr>
          <p:cNvSpPr txBox="1"/>
          <p:nvPr/>
        </p:nvSpPr>
        <p:spPr>
          <a:xfrm>
            <a:off x="8164490" y="4071425"/>
            <a:ext cx="51435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6525" marR="5080" lvl="0" indent="-12446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ejecu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control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11" name="object 152">
            <a:extLst>
              <a:ext uri="{FF2B5EF4-FFF2-40B4-BE49-F238E27FC236}">
                <a16:creationId xmlns:a16="http://schemas.microsoft.com/office/drawing/2014/main" id="{A0E02890-9F60-6606-0E25-5A76FA7D6223}"/>
              </a:ext>
            </a:extLst>
          </p:cNvPr>
          <p:cNvGrpSpPr/>
          <p:nvPr/>
        </p:nvGrpSpPr>
        <p:grpSpPr>
          <a:xfrm>
            <a:off x="8124861" y="4309724"/>
            <a:ext cx="980440" cy="671195"/>
            <a:chOff x="7674010" y="3695922"/>
            <a:chExt cx="980440" cy="671195"/>
          </a:xfrm>
        </p:grpSpPr>
        <p:sp>
          <p:nvSpPr>
            <p:cNvPr id="112" name="object 153">
              <a:extLst>
                <a:ext uri="{FF2B5EF4-FFF2-40B4-BE49-F238E27FC236}">
                  <a16:creationId xmlns:a16="http://schemas.microsoft.com/office/drawing/2014/main" id="{18ED4160-7768-15F8-6E8F-B32027F9A929}"/>
                </a:ext>
              </a:extLst>
            </p:cNvPr>
            <p:cNvSpPr/>
            <p:nvPr/>
          </p:nvSpPr>
          <p:spPr>
            <a:xfrm>
              <a:off x="7680360" y="3702272"/>
              <a:ext cx="967740" cy="271780"/>
            </a:xfrm>
            <a:custGeom>
              <a:avLst/>
              <a:gdLst/>
              <a:ahLst/>
              <a:cxnLst/>
              <a:rect l="l" t="t" r="r" b="b"/>
              <a:pathLst>
                <a:path w="967740" h="271779">
                  <a:moveTo>
                    <a:pt x="832027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832027" y="0"/>
                  </a:lnTo>
                  <a:lnTo>
                    <a:pt x="874889" y="6912"/>
                  </a:lnTo>
                  <a:lnTo>
                    <a:pt x="912116" y="26161"/>
                  </a:lnTo>
                  <a:lnTo>
                    <a:pt x="941472" y="55514"/>
                  </a:lnTo>
                  <a:lnTo>
                    <a:pt x="960724" y="92737"/>
                  </a:lnTo>
                  <a:lnTo>
                    <a:pt x="967638" y="135597"/>
                  </a:lnTo>
                  <a:lnTo>
                    <a:pt x="960724" y="178459"/>
                  </a:lnTo>
                  <a:lnTo>
                    <a:pt x="941472" y="215686"/>
                  </a:lnTo>
                  <a:lnTo>
                    <a:pt x="912116" y="245042"/>
                  </a:lnTo>
                  <a:lnTo>
                    <a:pt x="874889" y="264294"/>
                  </a:lnTo>
                  <a:lnTo>
                    <a:pt x="832027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13" name="object 154">
              <a:extLst>
                <a:ext uri="{FF2B5EF4-FFF2-40B4-BE49-F238E27FC236}">
                  <a16:creationId xmlns:a16="http://schemas.microsoft.com/office/drawing/2014/main" id="{388C7398-3F50-CF96-6183-C76655E83964}"/>
                </a:ext>
              </a:extLst>
            </p:cNvPr>
            <p:cNvSpPr/>
            <p:nvPr/>
          </p:nvSpPr>
          <p:spPr>
            <a:xfrm>
              <a:off x="7685123" y="4067792"/>
              <a:ext cx="671195" cy="292735"/>
            </a:xfrm>
            <a:custGeom>
              <a:avLst/>
              <a:gdLst/>
              <a:ahLst/>
              <a:cxnLst/>
              <a:rect l="l" t="t" r="r" b="b"/>
              <a:pathLst>
                <a:path w="671195" h="292735">
                  <a:moveTo>
                    <a:pt x="535165" y="292455"/>
                  </a:moveTo>
                  <a:lnTo>
                    <a:pt x="135597" y="292455"/>
                  </a:lnTo>
                  <a:lnTo>
                    <a:pt x="92737" y="285542"/>
                  </a:lnTo>
                  <a:lnTo>
                    <a:pt x="55514" y="266293"/>
                  </a:lnTo>
                  <a:lnTo>
                    <a:pt x="26161" y="236938"/>
                  </a:lnTo>
                  <a:lnTo>
                    <a:pt x="6912" y="199711"/>
                  </a:lnTo>
                  <a:lnTo>
                    <a:pt x="0" y="156844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535165" y="0"/>
                  </a:lnTo>
                  <a:lnTo>
                    <a:pt x="578027" y="6912"/>
                  </a:lnTo>
                  <a:lnTo>
                    <a:pt x="615253" y="26161"/>
                  </a:lnTo>
                  <a:lnTo>
                    <a:pt x="644609" y="55514"/>
                  </a:lnTo>
                  <a:lnTo>
                    <a:pt x="663862" y="92737"/>
                  </a:lnTo>
                  <a:lnTo>
                    <a:pt x="670775" y="135597"/>
                  </a:lnTo>
                  <a:lnTo>
                    <a:pt x="670775" y="156844"/>
                  </a:lnTo>
                  <a:lnTo>
                    <a:pt x="663862" y="199711"/>
                  </a:lnTo>
                  <a:lnTo>
                    <a:pt x="644609" y="236938"/>
                  </a:lnTo>
                  <a:lnTo>
                    <a:pt x="615253" y="266293"/>
                  </a:lnTo>
                  <a:lnTo>
                    <a:pt x="578027" y="285542"/>
                  </a:lnTo>
                  <a:lnTo>
                    <a:pt x="535165" y="292455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14" name="object 155">
            <a:extLst>
              <a:ext uri="{FF2B5EF4-FFF2-40B4-BE49-F238E27FC236}">
                <a16:creationId xmlns:a16="http://schemas.microsoft.com/office/drawing/2014/main" id="{7A452F0A-A376-8FED-E251-2B2459AB8B2F}"/>
              </a:ext>
            </a:extLst>
          </p:cNvPr>
          <p:cNvSpPr txBox="1"/>
          <p:nvPr/>
        </p:nvSpPr>
        <p:spPr>
          <a:xfrm>
            <a:off x="8286492" y="4314098"/>
            <a:ext cx="66738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6286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ejecu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11125" marR="0" lvl="0" indent="0" algn="l" defTabSz="914400" rtl="0" eaLnBrk="1" fontAlgn="auto" latinLnBrk="0" hangingPunct="1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presupuestal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15" name="object 156">
            <a:extLst>
              <a:ext uri="{FF2B5EF4-FFF2-40B4-BE49-F238E27FC236}">
                <a16:creationId xmlns:a16="http://schemas.microsoft.com/office/drawing/2014/main" id="{6DB9DA04-5086-E787-5725-B32B3535B5D8}"/>
              </a:ext>
            </a:extLst>
          </p:cNvPr>
          <p:cNvGrpSpPr/>
          <p:nvPr/>
        </p:nvGrpSpPr>
        <p:grpSpPr>
          <a:xfrm>
            <a:off x="7983343" y="4472164"/>
            <a:ext cx="147320" cy="328295"/>
            <a:chOff x="7532492" y="3858362"/>
            <a:chExt cx="147320" cy="328295"/>
          </a:xfrm>
        </p:grpSpPr>
        <p:sp>
          <p:nvSpPr>
            <p:cNvPr id="116" name="object 157">
              <a:extLst>
                <a:ext uri="{FF2B5EF4-FFF2-40B4-BE49-F238E27FC236}">
                  <a16:creationId xmlns:a16="http://schemas.microsoft.com/office/drawing/2014/main" id="{9B180177-C8B0-1E5F-5498-6BE53FD9FE86}"/>
                </a:ext>
              </a:extLst>
            </p:cNvPr>
            <p:cNvSpPr/>
            <p:nvPr/>
          </p:nvSpPr>
          <p:spPr>
            <a:xfrm>
              <a:off x="7538842" y="4003085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0" y="0"/>
                  </a:moveTo>
                  <a:lnTo>
                    <a:pt x="5993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17" name="object 158">
              <a:extLst>
                <a:ext uri="{FF2B5EF4-FFF2-40B4-BE49-F238E27FC236}">
                  <a16:creationId xmlns:a16="http://schemas.microsoft.com/office/drawing/2014/main" id="{1344BD8A-D8D9-0BA2-4609-A1994AEE1D18}"/>
                </a:ext>
              </a:extLst>
            </p:cNvPr>
            <p:cNvSpPr/>
            <p:nvPr/>
          </p:nvSpPr>
          <p:spPr>
            <a:xfrm>
              <a:off x="7598772" y="3864712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29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18" name="object 159">
              <a:extLst>
                <a:ext uri="{FF2B5EF4-FFF2-40B4-BE49-F238E27FC236}">
                  <a16:creationId xmlns:a16="http://schemas.microsoft.com/office/drawing/2014/main" id="{27038F47-73AB-BA49-E398-37958ED5CFA0}"/>
                </a:ext>
              </a:extLst>
            </p:cNvPr>
            <p:cNvSpPr/>
            <p:nvPr/>
          </p:nvSpPr>
          <p:spPr>
            <a:xfrm>
              <a:off x="7596956" y="3870778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4">
                  <a:moveTo>
                    <a:pt x="0" y="0"/>
                  </a:moveTo>
                  <a:lnTo>
                    <a:pt x="76403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19" name="object 160">
            <a:extLst>
              <a:ext uri="{FF2B5EF4-FFF2-40B4-BE49-F238E27FC236}">
                <a16:creationId xmlns:a16="http://schemas.microsoft.com/office/drawing/2014/main" id="{DCA69108-20BB-8815-B3C7-3D0440C87346}"/>
              </a:ext>
            </a:extLst>
          </p:cNvPr>
          <p:cNvSpPr txBox="1"/>
          <p:nvPr/>
        </p:nvSpPr>
        <p:spPr>
          <a:xfrm>
            <a:off x="8033657" y="4712225"/>
            <a:ext cx="70040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ts val="6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   </a:t>
            </a:r>
            <a:r>
              <a:rPr kumimoji="0" sz="550" b="0" i="0" u="sng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</a:t>
            </a:r>
            <a:r>
              <a:rPr kumimoji="0" sz="5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48260" lvl="0" indent="0" algn="r" defTabSz="914400" rtl="0" eaLnBrk="1" fontAlgn="auto" latinLnBrk="0" hangingPunct="1">
              <a:lnSpc>
                <a:spcPts val="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contabilidad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0" name="object 161">
            <a:extLst>
              <a:ext uri="{FF2B5EF4-FFF2-40B4-BE49-F238E27FC236}">
                <a16:creationId xmlns:a16="http://schemas.microsoft.com/office/drawing/2014/main" id="{C35B150F-EB4B-83E6-832D-CA19ABC7FEFE}"/>
              </a:ext>
            </a:extLst>
          </p:cNvPr>
          <p:cNvSpPr txBox="1"/>
          <p:nvPr/>
        </p:nvSpPr>
        <p:spPr>
          <a:xfrm>
            <a:off x="7355209" y="4434786"/>
            <a:ext cx="50736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esupues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contabilidad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1" name="object 162">
            <a:extLst>
              <a:ext uri="{FF2B5EF4-FFF2-40B4-BE49-F238E27FC236}">
                <a16:creationId xmlns:a16="http://schemas.microsoft.com/office/drawing/2014/main" id="{91B25758-3D6F-24CA-9FDC-1D6CEEF59AAC}"/>
              </a:ext>
            </a:extLst>
          </p:cNvPr>
          <p:cNvSpPr txBox="1"/>
          <p:nvPr/>
        </p:nvSpPr>
        <p:spPr>
          <a:xfrm>
            <a:off x="7351492" y="4955870"/>
            <a:ext cx="50673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5410" marR="5080" lvl="0" indent="-9334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tesorería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22" name="object 163">
            <a:extLst>
              <a:ext uri="{FF2B5EF4-FFF2-40B4-BE49-F238E27FC236}">
                <a16:creationId xmlns:a16="http://schemas.microsoft.com/office/drawing/2014/main" id="{10672951-B4A8-40A7-8D03-35BAB27A5E57}"/>
              </a:ext>
            </a:extLst>
          </p:cNvPr>
          <p:cNvGrpSpPr/>
          <p:nvPr/>
        </p:nvGrpSpPr>
        <p:grpSpPr>
          <a:xfrm>
            <a:off x="9225924" y="3308052"/>
            <a:ext cx="1019810" cy="876935"/>
            <a:chOff x="8775073" y="2694250"/>
            <a:chExt cx="1019810" cy="876935"/>
          </a:xfrm>
        </p:grpSpPr>
        <p:sp>
          <p:nvSpPr>
            <p:cNvPr id="123" name="object 164">
              <a:extLst>
                <a:ext uri="{FF2B5EF4-FFF2-40B4-BE49-F238E27FC236}">
                  <a16:creationId xmlns:a16="http://schemas.microsoft.com/office/drawing/2014/main" id="{E06890D8-52D5-367D-3AF9-04D3B9964310}"/>
                </a:ext>
              </a:extLst>
            </p:cNvPr>
            <p:cNvSpPr/>
            <p:nvPr/>
          </p:nvSpPr>
          <p:spPr>
            <a:xfrm>
              <a:off x="9503281" y="2825946"/>
              <a:ext cx="285750" cy="1905"/>
            </a:xfrm>
            <a:custGeom>
              <a:avLst/>
              <a:gdLst/>
              <a:ahLst/>
              <a:cxnLst/>
              <a:rect l="l" t="t" r="r" b="b"/>
              <a:pathLst>
                <a:path w="285750" h="1905">
                  <a:moveTo>
                    <a:pt x="0" y="0"/>
                  </a:moveTo>
                  <a:lnTo>
                    <a:pt x="285140" y="1841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24" name="object 165">
              <a:extLst>
                <a:ext uri="{FF2B5EF4-FFF2-40B4-BE49-F238E27FC236}">
                  <a16:creationId xmlns:a16="http://schemas.microsoft.com/office/drawing/2014/main" id="{D53057DE-EC66-474B-D3E3-0D07E0509848}"/>
                </a:ext>
              </a:extLst>
            </p:cNvPr>
            <p:cNvSpPr/>
            <p:nvPr/>
          </p:nvSpPr>
          <p:spPr>
            <a:xfrm>
              <a:off x="8781423" y="2700600"/>
              <a:ext cx="721360" cy="287020"/>
            </a:xfrm>
            <a:custGeom>
              <a:avLst/>
              <a:gdLst/>
              <a:ahLst/>
              <a:cxnLst/>
              <a:rect l="l" t="t" r="r" b="b"/>
              <a:pathLst>
                <a:path w="721359" h="287019">
                  <a:moveTo>
                    <a:pt x="577684" y="286702"/>
                  </a:moveTo>
                  <a:lnTo>
                    <a:pt x="143357" y="286702"/>
                  </a:lnTo>
                  <a:lnTo>
                    <a:pt x="98041" y="279393"/>
                  </a:lnTo>
                  <a:lnTo>
                    <a:pt x="58688" y="259042"/>
                  </a:lnTo>
                  <a:lnTo>
                    <a:pt x="27656" y="228008"/>
                  </a:lnTo>
                  <a:lnTo>
                    <a:pt x="7307" y="188656"/>
                  </a:lnTo>
                  <a:lnTo>
                    <a:pt x="0" y="143344"/>
                  </a:lnTo>
                  <a:lnTo>
                    <a:pt x="7307" y="98035"/>
                  </a:lnTo>
                  <a:lnTo>
                    <a:pt x="27656" y="58685"/>
                  </a:lnTo>
                  <a:lnTo>
                    <a:pt x="58688" y="27655"/>
                  </a:lnTo>
                  <a:lnTo>
                    <a:pt x="98041" y="7307"/>
                  </a:lnTo>
                  <a:lnTo>
                    <a:pt x="143357" y="0"/>
                  </a:lnTo>
                  <a:lnTo>
                    <a:pt x="577684" y="0"/>
                  </a:lnTo>
                  <a:lnTo>
                    <a:pt x="622996" y="7307"/>
                  </a:lnTo>
                  <a:lnTo>
                    <a:pt x="662348" y="27655"/>
                  </a:lnTo>
                  <a:lnTo>
                    <a:pt x="693382" y="58685"/>
                  </a:lnTo>
                  <a:lnTo>
                    <a:pt x="713733" y="98035"/>
                  </a:lnTo>
                  <a:lnTo>
                    <a:pt x="721042" y="143344"/>
                  </a:lnTo>
                  <a:lnTo>
                    <a:pt x="713733" y="188656"/>
                  </a:lnTo>
                  <a:lnTo>
                    <a:pt x="693382" y="228008"/>
                  </a:lnTo>
                  <a:lnTo>
                    <a:pt x="662348" y="259042"/>
                  </a:lnTo>
                  <a:lnTo>
                    <a:pt x="622996" y="279393"/>
                  </a:lnTo>
                  <a:lnTo>
                    <a:pt x="577684" y="286702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25" name="object 166">
              <a:extLst>
                <a:ext uri="{FF2B5EF4-FFF2-40B4-BE49-F238E27FC236}">
                  <a16:creationId xmlns:a16="http://schemas.microsoft.com/office/drawing/2014/main" id="{4B3A47F7-8FC5-0B00-A76A-D8E537CEECA1}"/>
                </a:ext>
              </a:extLst>
            </p:cNvPr>
            <p:cNvSpPr/>
            <p:nvPr/>
          </p:nvSpPr>
          <p:spPr>
            <a:xfrm>
              <a:off x="9141778" y="3438135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4">
                  <a:moveTo>
                    <a:pt x="0" y="0"/>
                  </a:moveTo>
                  <a:lnTo>
                    <a:pt x="0" y="126187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26" name="object 167">
            <a:extLst>
              <a:ext uri="{FF2B5EF4-FFF2-40B4-BE49-F238E27FC236}">
                <a16:creationId xmlns:a16="http://schemas.microsoft.com/office/drawing/2014/main" id="{F55E38F2-28E9-13EA-B61D-44D3EF9D1F72}"/>
              </a:ext>
            </a:extLst>
          </p:cNvPr>
          <p:cNvSpPr txBox="1"/>
          <p:nvPr/>
        </p:nvSpPr>
        <p:spPr>
          <a:xfrm>
            <a:off x="10387942" y="3357666"/>
            <a:ext cx="43434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005" marR="5080" lvl="0" indent="-2794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9</a:t>
            </a:r>
            <a:r>
              <a:rPr kumimoji="0" sz="5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ias 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regionales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7" name="object 168">
            <a:extLst>
              <a:ext uri="{FF2B5EF4-FFF2-40B4-BE49-F238E27FC236}">
                <a16:creationId xmlns:a16="http://schemas.microsoft.com/office/drawing/2014/main" id="{BF1B478A-5154-D824-A7B7-B830BEB82E63}"/>
              </a:ext>
            </a:extLst>
          </p:cNvPr>
          <p:cNvSpPr/>
          <p:nvPr/>
        </p:nvSpPr>
        <p:spPr>
          <a:xfrm>
            <a:off x="10242144" y="3311005"/>
            <a:ext cx="721360" cy="302895"/>
          </a:xfrm>
          <a:custGeom>
            <a:avLst/>
            <a:gdLst/>
            <a:ahLst/>
            <a:cxnLst/>
            <a:rect l="l" t="t" r="r" b="b"/>
            <a:pathLst>
              <a:path w="721359" h="302894">
                <a:moveTo>
                  <a:pt x="570903" y="302653"/>
                </a:moveTo>
                <a:lnTo>
                  <a:pt x="150126" y="302653"/>
                </a:lnTo>
                <a:lnTo>
                  <a:pt x="102672" y="294999"/>
                </a:lnTo>
                <a:lnTo>
                  <a:pt x="61461" y="273685"/>
                </a:lnTo>
                <a:lnTo>
                  <a:pt x="28964" y="241186"/>
                </a:lnTo>
                <a:lnTo>
                  <a:pt x="7653" y="199975"/>
                </a:lnTo>
                <a:lnTo>
                  <a:pt x="0" y="152527"/>
                </a:lnTo>
                <a:lnTo>
                  <a:pt x="0" y="150139"/>
                </a:lnTo>
                <a:lnTo>
                  <a:pt x="7653" y="102684"/>
                </a:lnTo>
                <a:lnTo>
                  <a:pt x="28964" y="61469"/>
                </a:lnTo>
                <a:lnTo>
                  <a:pt x="61461" y="28968"/>
                </a:lnTo>
                <a:lnTo>
                  <a:pt x="102672" y="7654"/>
                </a:lnTo>
                <a:lnTo>
                  <a:pt x="150126" y="0"/>
                </a:lnTo>
                <a:lnTo>
                  <a:pt x="570903" y="0"/>
                </a:lnTo>
                <a:lnTo>
                  <a:pt x="618356" y="7654"/>
                </a:lnTo>
                <a:lnTo>
                  <a:pt x="659568" y="28968"/>
                </a:lnTo>
                <a:lnTo>
                  <a:pt x="692065" y="61469"/>
                </a:lnTo>
                <a:lnTo>
                  <a:pt x="713376" y="102684"/>
                </a:lnTo>
                <a:lnTo>
                  <a:pt x="721029" y="150139"/>
                </a:lnTo>
                <a:lnTo>
                  <a:pt x="721029" y="152527"/>
                </a:lnTo>
                <a:lnTo>
                  <a:pt x="713376" y="199975"/>
                </a:lnTo>
                <a:lnTo>
                  <a:pt x="692065" y="241186"/>
                </a:lnTo>
                <a:lnTo>
                  <a:pt x="659568" y="273685"/>
                </a:lnTo>
                <a:lnTo>
                  <a:pt x="618356" y="294999"/>
                </a:lnTo>
                <a:lnTo>
                  <a:pt x="570903" y="302653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28" name="object 169">
            <a:extLst>
              <a:ext uri="{FF2B5EF4-FFF2-40B4-BE49-F238E27FC236}">
                <a16:creationId xmlns:a16="http://schemas.microsoft.com/office/drawing/2014/main" id="{0E866BFF-B418-1283-68E6-B9D8987E8970}"/>
              </a:ext>
            </a:extLst>
          </p:cNvPr>
          <p:cNvSpPr txBox="1"/>
          <p:nvPr/>
        </p:nvSpPr>
        <p:spPr>
          <a:xfrm>
            <a:off x="9344000" y="3781875"/>
            <a:ext cx="47879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0170" marR="5080" lvl="0" indent="-7810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omi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gerencia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9" name="object 170">
            <a:extLst>
              <a:ext uri="{FF2B5EF4-FFF2-40B4-BE49-F238E27FC236}">
                <a16:creationId xmlns:a16="http://schemas.microsoft.com/office/drawing/2014/main" id="{B3CE3013-FEC3-5C23-FBBD-EC88F067E8D3}"/>
              </a:ext>
            </a:extLst>
          </p:cNvPr>
          <p:cNvSpPr/>
          <p:nvPr/>
        </p:nvSpPr>
        <p:spPr>
          <a:xfrm>
            <a:off x="9219823" y="3747345"/>
            <a:ext cx="721360" cy="302895"/>
          </a:xfrm>
          <a:custGeom>
            <a:avLst/>
            <a:gdLst/>
            <a:ahLst/>
            <a:cxnLst/>
            <a:rect l="l" t="t" r="r" b="b"/>
            <a:pathLst>
              <a:path w="721359" h="302895">
                <a:moveTo>
                  <a:pt x="570903" y="302653"/>
                </a:moveTo>
                <a:lnTo>
                  <a:pt x="150126" y="302653"/>
                </a:lnTo>
                <a:lnTo>
                  <a:pt x="102672" y="294999"/>
                </a:lnTo>
                <a:lnTo>
                  <a:pt x="61461" y="273685"/>
                </a:lnTo>
                <a:lnTo>
                  <a:pt x="28964" y="241186"/>
                </a:lnTo>
                <a:lnTo>
                  <a:pt x="7653" y="199975"/>
                </a:lnTo>
                <a:lnTo>
                  <a:pt x="0" y="152526"/>
                </a:lnTo>
                <a:lnTo>
                  <a:pt x="0" y="150139"/>
                </a:lnTo>
                <a:lnTo>
                  <a:pt x="7653" y="102684"/>
                </a:lnTo>
                <a:lnTo>
                  <a:pt x="28964" y="61469"/>
                </a:lnTo>
                <a:lnTo>
                  <a:pt x="61461" y="28968"/>
                </a:lnTo>
                <a:lnTo>
                  <a:pt x="102672" y="7654"/>
                </a:lnTo>
                <a:lnTo>
                  <a:pt x="150126" y="0"/>
                </a:lnTo>
                <a:lnTo>
                  <a:pt x="570903" y="0"/>
                </a:lnTo>
                <a:lnTo>
                  <a:pt x="618356" y="7654"/>
                </a:lnTo>
                <a:lnTo>
                  <a:pt x="659568" y="28968"/>
                </a:lnTo>
                <a:lnTo>
                  <a:pt x="692065" y="61469"/>
                </a:lnTo>
                <a:lnTo>
                  <a:pt x="713376" y="102684"/>
                </a:lnTo>
                <a:lnTo>
                  <a:pt x="721029" y="150139"/>
                </a:lnTo>
                <a:lnTo>
                  <a:pt x="721029" y="152526"/>
                </a:lnTo>
                <a:lnTo>
                  <a:pt x="713376" y="199975"/>
                </a:lnTo>
                <a:lnTo>
                  <a:pt x="692065" y="241186"/>
                </a:lnTo>
                <a:lnTo>
                  <a:pt x="659568" y="273685"/>
                </a:lnTo>
                <a:lnTo>
                  <a:pt x="618356" y="294999"/>
                </a:lnTo>
                <a:lnTo>
                  <a:pt x="570903" y="302653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30" name="object 171">
            <a:extLst>
              <a:ext uri="{FF2B5EF4-FFF2-40B4-BE49-F238E27FC236}">
                <a16:creationId xmlns:a16="http://schemas.microsoft.com/office/drawing/2014/main" id="{3DD75E36-8F87-FDE0-F573-CC59CE8AD3CD}"/>
              </a:ext>
            </a:extLst>
          </p:cNvPr>
          <p:cNvSpPr txBox="1"/>
          <p:nvPr/>
        </p:nvSpPr>
        <p:spPr>
          <a:xfrm>
            <a:off x="9394515" y="4243342"/>
            <a:ext cx="38925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0810" marR="5080" lvl="0" indent="-11874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omi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 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DRI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1" name="object 172">
            <a:extLst>
              <a:ext uri="{FF2B5EF4-FFF2-40B4-BE49-F238E27FC236}">
                <a16:creationId xmlns:a16="http://schemas.microsoft.com/office/drawing/2014/main" id="{6A532697-FC51-DAF9-AB49-30FEE89CADEA}"/>
              </a:ext>
            </a:extLst>
          </p:cNvPr>
          <p:cNvSpPr/>
          <p:nvPr/>
        </p:nvSpPr>
        <p:spPr>
          <a:xfrm>
            <a:off x="9215880" y="4183243"/>
            <a:ext cx="727710" cy="302895"/>
          </a:xfrm>
          <a:custGeom>
            <a:avLst/>
            <a:gdLst/>
            <a:ahLst/>
            <a:cxnLst/>
            <a:rect l="l" t="t" r="r" b="b"/>
            <a:pathLst>
              <a:path w="727709" h="302895">
                <a:moveTo>
                  <a:pt x="577469" y="302653"/>
                </a:moveTo>
                <a:lnTo>
                  <a:pt x="150139" y="302653"/>
                </a:lnTo>
                <a:lnTo>
                  <a:pt x="102684" y="294999"/>
                </a:lnTo>
                <a:lnTo>
                  <a:pt x="61469" y="273685"/>
                </a:lnTo>
                <a:lnTo>
                  <a:pt x="28968" y="241186"/>
                </a:lnTo>
                <a:lnTo>
                  <a:pt x="7654" y="199975"/>
                </a:lnTo>
                <a:lnTo>
                  <a:pt x="0" y="152526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577469" y="0"/>
                </a:lnTo>
                <a:lnTo>
                  <a:pt x="624922" y="7654"/>
                </a:lnTo>
                <a:lnTo>
                  <a:pt x="666134" y="28968"/>
                </a:lnTo>
                <a:lnTo>
                  <a:pt x="698631" y="61469"/>
                </a:lnTo>
                <a:lnTo>
                  <a:pt x="719942" y="102684"/>
                </a:lnTo>
                <a:lnTo>
                  <a:pt x="727595" y="150139"/>
                </a:lnTo>
                <a:lnTo>
                  <a:pt x="727595" y="152526"/>
                </a:lnTo>
                <a:lnTo>
                  <a:pt x="719942" y="199975"/>
                </a:lnTo>
                <a:lnTo>
                  <a:pt x="698631" y="241186"/>
                </a:lnTo>
                <a:lnTo>
                  <a:pt x="666134" y="273685"/>
                </a:lnTo>
                <a:lnTo>
                  <a:pt x="624922" y="294999"/>
                </a:lnTo>
                <a:lnTo>
                  <a:pt x="577469" y="302653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32" name="object 173">
            <a:extLst>
              <a:ext uri="{FF2B5EF4-FFF2-40B4-BE49-F238E27FC236}">
                <a16:creationId xmlns:a16="http://schemas.microsoft.com/office/drawing/2014/main" id="{F4C06325-4C4E-1821-2993-C5CE40D39951}"/>
              </a:ext>
            </a:extLst>
          </p:cNvPr>
          <p:cNvSpPr txBox="1"/>
          <p:nvPr/>
        </p:nvSpPr>
        <p:spPr>
          <a:xfrm>
            <a:off x="9336038" y="4629427"/>
            <a:ext cx="49212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26034" algn="just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Junta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li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ita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iones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adquisi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ciones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3" name="object 174">
            <a:extLst>
              <a:ext uri="{FF2B5EF4-FFF2-40B4-BE49-F238E27FC236}">
                <a16:creationId xmlns:a16="http://schemas.microsoft.com/office/drawing/2014/main" id="{493D2705-9E72-B4E7-ACFD-0CD363E6D87B}"/>
              </a:ext>
            </a:extLst>
          </p:cNvPr>
          <p:cNvSpPr/>
          <p:nvPr/>
        </p:nvSpPr>
        <p:spPr>
          <a:xfrm>
            <a:off x="9219226" y="4619148"/>
            <a:ext cx="721360" cy="302895"/>
          </a:xfrm>
          <a:custGeom>
            <a:avLst/>
            <a:gdLst/>
            <a:ahLst/>
            <a:cxnLst/>
            <a:rect l="l" t="t" r="r" b="b"/>
            <a:pathLst>
              <a:path w="721359" h="302895">
                <a:moveTo>
                  <a:pt x="570903" y="302653"/>
                </a:moveTo>
                <a:lnTo>
                  <a:pt x="150126" y="302653"/>
                </a:lnTo>
                <a:lnTo>
                  <a:pt x="102672" y="294999"/>
                </a:lnTo>
                <a:lnTo>
                  <a:pt x="61461" y="273685"/>
                </a:lnTo>
                <a:lnTo>
                  <a:pt x="28964" y="241186"/>
                </a:lnTo>
                <a:lnTo>
                  <a:pt x="7653" y="199975"/>
                </a:lnTo>
                <a:lnTo>
                  <a:pt x="0" y="152526"/>
                </a:lnTo>
                <a:lnTo>
                  <a:pt x="0" y="150139"/>
                </a:lnTo>
                <a:lnTo>
                  <a:pt x="7653" y="102684"/>
                </a:lnTo>
                <a:lnTo>
                  <a:pt x="28964" y="61469"/>
                </a:lnTo>
                <a:lnTo>
                  <a:pt x="61461" y="28968"/>
                </a:lnTo>
                <a:lnTo>
                  <a:pt x="102672" y="7654"/>
                </a:lnTo>
                <a:lnTo>
                  <a:pt x="150126" y="0"/>
                </a:lnTo>
                <a:lnTo>
                  <a:pt x="570903" y="0"/>
                </a:lnTo>
                <a:lnTo>
                  <a:pt x="618356" y="7654"/>
                </a:lnTo>
                <a:lnTo>
                  <a:pt x="659568" y="28968"/>
                </a:lnTo>
                <a:lnTo>
                  <a:pt x="692065" y="61469"/>
                </a:lnTo>
                <a:lnTo>
                  <a:pt x="713376" y="102684"/>
                </a:lnTo>
                <a:lnTo>
                  <a:pt x="721029" y="150139"/>
                </a:lnTo>
                <a:lnTo>
                  <a:pt x="721029" y="152526"/>
                </a:lnTo>
                <a:lnTo>
                  <a:pt x="713376" y="199975"/>
                </a:lnTo>
                <a:lnTo>
                  <a:pt x="692065" y="241186"/>
                </a:lnTo>
                <a:lnTo>
                  <a:pt x="659568" y="273685"/>
                </a:lnTo>
                <a:lnTo>
                  <a:pt x="618356" y="294999"/>
                </a:lnTo>
                <a:lnTo>
                  <a:pt x="570903" y="302653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34" name="object 175">
            <a:extLst>
              <a:ext uri="{FF2B5EF4-FFF2-40B4-BE49-F238E27FC236}">
                <a16:creationId xmlns:a16="http://schemas.microsoft.com/office/drawing/2014/main" id="{0DDA448A-6F35-0DF3-5E85-8179D8094406}"/>
              </a:ext>
            </a:extLst>
          </p:cNvPr>
          <p:cNvSpPr txBox="1"/>
          <p:nvPr/>
        </p:nvSpPr>
        <p:spPr>
          <a:xfrm>
            <a:off x="9305727" y="5090248"/>
            <a:ext cx="55435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9539" marR="5080" lvl="0" indent="-11747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omisiónde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personal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35" name="object 176">
            <a:extLst>
              <a:ext uri="{FF2B5EF4-FFF2-40B4-BE49-F238E27FC236}">
                <a16:creationId xmlns:a16="http://schemas.microsoft.com/office/drawing/2014/main" id="{D42501F2-4E84-C50E-FB6F-D67404598C25}"/>
              </a:ext>
            </a:extLst>
          </p:cNvPr>
          <p:cNvGrpSpPr/>
          <p:nvPr/>
        </p:nvGrpSpPr>
        <p:grpSpPr>
          <a:xfrm>
            <a:off x="9212880" y="3597444"/>
            <a:ext cx="734060" cy="1755139"/>
            <a:chOff x="8762029" y="2983642"/>
            <a:chExt cx="734060" cy="1755139"/>
          </a:xfrm>
        </p:grpSpPr>
        <p:sp>
          <p:nvSpPr>
            <p:cNvPr id="136" name="object 177">
              <a:extLst>
                <a:ext uri="{FF2B5EF4-FFF2-40B4-BE49-F238E27FC236}">
                  <a16:creationId xmlns:a16="http://schemas.microsoft.com/office/drawing/2014/main" id="{EEDE367D-A1C5-5A6B-0EF5-81FE019B11AB}"/>
                </a:ext>
              </a:extLst>
            </p:cNvPr>
            <p:cNvSpPr/>
            <p:nvPr/>
          </p:nvSpPr>
          <p:spPr>
            <a:xfrm>
              <a:off x="8768379" y="4429779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59" h="302895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6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37" name="object 178">
              <a:extLst>
                <a:ext uri="{FF2B5EF4-FFF2-40B4-BE49-F238E27FC236}">
                  <a16:creationId xmlns:a16="http://schemas.microsoft.com/office/drawing/2014/main" id="{822BC647-74F3-1BB0-1111-E5225BD598D0}"/>
                </a:ext>
              </a:extLst>
            </p:cNvPr>
            <p:cNvSpPr/>
            <p:nvPr/>
          </p:nvSpPr>
          <p:spPr>
            <a:xfrm>
              <a:off x="9136943" y="2983642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9123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38" name="object 179">
            <a:extLst>
              <a:ext uri="{FF2B5EF4-FFF2-40B4-BE49-F238E27FC236}">
                <a16:creationId xmlns:a16="http://schemas.microsoft.com/office/drawing/2014/main" id="{9A30D0F8-E934-5B73-0BC7-EFF0183C5836}"/>
              </a:ext>
            </a:extLst>
          </p:cNvPr>
          <p:cNvSpPr txBox="1"/>
          <p:nvPr/>
        </p:nvSpPr>
        <p:spPr>
          <a:xfrm>
            <a:off x="9319531" y="5474683"/>
            <a:ext cx="52641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640" marR="5080" lvl="0" indent="-2857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</a:t>
            </a:r>
            <a:r>
              <a:rPr kumimoji="0" sz="55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.5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omi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és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coordinación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40335" marR="0" lvl="0" indent="0" algn="l" defTabSz="914400" rtl="0" eaLnBrk="1" fontAlgn="auto" latinLnBrk="0" hangingPunct="1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interna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9" name="object 180">
            <a:extLst>
              <a:ext uri="{FF2B5EF4-FFF2-40B4-BE49-F238E27FC236}">
                <a16:creationId xmlns:a16="http://schemas.microsoft.com/office/drawing/2014/main" id="{69D4FFB2-BEFB-A730-AE2D-5521EEA3EF59}"/>
              </a:ext>
            </a:extLst>
          </p:cNvPr>
          <p:cNvSpPr/>
          <p:nvPr/>
        </p:nvSpPr>
        <p:spPr>
          <a:xfrm>
            <a:off x="9219228" y="5463091"/>
            <a:ext cx="721360" cy="302895"/>
          </a:xfrm>
          <a:custGeom>
            <a:avLst/>
            <a:gdLst/>
            <a:ahLst/>
            <a:cxnLst/>
            <a:rect l="l" t="t" r="r" b="b"/>
            <a:pathLst>
              <a:path w="721359" h="302895">
                <a:moveTo>
                  <a:pt x="570903" y="302653"/>
                </a:moveTo>
                <a:lnTo>
                  <a:pt x="150126" y="302653"/>
                </a:lnTo>
                <a:lnTo>
                  <a:pt x="102672" y="294999"/>
                </a:lnTo>
                <a:lnTo>
                  <a:pt x="61461" y="273685"/>
                </a:lnTo>
                <a:lnTo>
                  <a:pt x="28964" y="241186"/>
                </a:lnTo>
                <a:lnTo>
                  <a:pt x="7653" y="199975"/>
                </a:lnTo>
                <a:lnTo>
                  <a:pt x="0" y="152527"/>
                </a:lnTo>
                <a:lnTo>
                  <a:pt x="0" y="150139"/>
                </a:lnTo>
                <a:lnTo>
                  <a:pt x="7653" y="102684"/>
                </a:lnTo>
                <a:lnTo>
                  <a:pt x="28964" y="61469"/>
                </a:lnTo>
                <a:lnTo>
                  <a:pt x="61461" y="28968"/>
                </a:lnTo>
                <a:lnTo>
                  <a:pt x="102672" y="7654"/>
                </a:lnTo>
                <a:lnTo>
                  <a:pt x="150126" y="0"/>
                </a:lnTo>
                <a:lnTo>
                  <a:pt x="570903" y="0"/>
                </a:lnTo>
                <a:lnTo>
                  <a:pt x="618356" y="7654"/>
                </a:lnTo>
                <a:lnTo>
                  <a:pt x="659568" y="28968"/>
                </a:lnTo>
                <a:lnTo>
                  <a:pt x="692065" y="61469"/>
                </a:lnTo>
                <a:lnTo>
                  <a:pt x="713376" y="102684"/>
                </a:lnTo>
                <a:lnTo>
                  <a:pt x="721029" y="150139"/>
                </a:lnTo>
                <a:lnTo>
                  <a:pt x="721029" y="152527"/>
                </a:lnTo>
                <a:lnTo>
                  <a:pt x="713376" y="199975"/>
                </a:lnTo>
                <a:lnTo>
                  <a:pt x="692065" y="241186"/>
                </a:lnTo>
                <a:lnTo>
                  <a:pt x="659568" y="273685"/>
                </a:lnTo>
                <a:lnTo>
                  <a:pt x="618356" y="294999"/>
                </a:lnTo>
                <a:lnTo>
                  <a:pt x="570903" y="302653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40" name="object 181">
            <a:extLst>
              <a:ext uri="{FF2B5EF4-FFF2-40B4-BE49-F238E27FC236}">
                <a16:creationId xmlns:a16="http://schemas.microsoft.com/office/drawing/2014/main" id="{676760AD-3E85-2B62-0757-070F1AAEF33A}"/>
              </a:ext>
            </a:extLst>
          </p:cNvPr>
          <p:cNvSpPr txBox="1"/>
          <p:nvPr/>
        </p:nvSpPr>
        <p:spPr>
          <a:xfrm>
            <a:off x="9289150" y="3351167"/>
            <a:ext cx="61214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5651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</a:t>
            </a:r>
            <a:r>
              <a:rPr kumimoji="0" sz="5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ganos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asesor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ía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2108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69827"/>
            <a:ext cx="8560904" cy="2317785"/>
          </a:xfrm>
        </p:spPr>
        <p:txBody>
          <a:bodyPr>
            <a:normAutofit fontScale="90000"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Helvetica" pitchFamily="2" charset="0"/>
              </a:rPr>
              <a:t>Comité Institucional de </a:t>
            </a:r>
            <a:br>
              <a:rPr lang="es-ES" sz="4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ES" sz="4800" b="1" dirty="0">
                <a:solidFill>
                  <a:schemeClr val="bg1"/>
                </a:solidFill>
                <a:latin typeface="Helvetica" pitchFamily="2" charset="0"/>
              </a:rPr>
              <a:t>Gestión y Desempeño </a:t>
            </a:r>
            <a:br>
              <a:rPr lang="es-ES" sz="48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ES" sz="4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ES" sz="3100" b="1" dirty="0">
                <a:solidFill>
                  <a:schemeClr val="bg1"/>
                </a:solidFill>
                <a:latin typeface="Helvetica" pitchFamily="2" charset="0"/>
              </a:rPr>
              <a:t>Junio 29 de 2023</a:t>
            </a:r>
            <a:endParaRPr lang="es-ES" sz="48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www.minagricultura.gov.co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EE7D272E-0727-C788-1787-67FCCF332B66}"/>
              </a:ext>
            </a:extLst>
          </p:cNvPr>
          <p:cNvSpPr txBox="1">
            <a:spLocks/>
          </p:cNvSpPr>
          <p:nvPr/>
        </p:nvSpPr>
        <p:spPr>
          <a:xfrm>
            <a:off x="4011492" y="344269"/>
            <a:ext cx="3324100" cy="926536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704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3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ORGANIGRAMA</a:t>
            </a:r>
            <a:r>
              <a:rPr kumimoji="0" lang="es-CO" sz="1600" b="1" i="0" u="none" strike="noStrike" kern="1200" cap="none" spc="-7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600" b="1" i="0" u="none" strike="noStrike" kern="1200" cap="none" spc="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PERIODO</a:t>
            </a:r>
            <a:r>
              <a:rPr kumimoji="0" lang="es-CO" sz="1600" b="1" i="0" u="none" strike="noStrike" kern="1200" cap="none" spc="-7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600" b="1" i="0" u="none" strike="noStrike" kern="1200" cap="none" spc="-5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 </a:t>
            </a:r>
            <a:r>
              <a:rPr kumimoji="0" lang="es-CO" sz="1600" b="1" i="0" u="none" strike="noStrike" kern="1200" cap="none" spc="-45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200" b="1" i="0" u="none" strike="noStrike" kern="1200" cap="none" spc="-7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24/10/1989</a:t>
            </a:r>
            <a:r>
              <a:rPr kumimoji="0" lang="es-CO" sz="1200" b="1" i="0" u="none" strike="noStrike" kern="1200" cap="none" spc="-5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200" b="1" i="0" u="none" strike="noStrike" kern="1200" cap="none" spc="9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-</a:t>
            </a:r>
            <a:r>
              <a:rPr kumimoji="0" lang="es-CO" sz="1200" b="1" i="0" u="none" strike="noStrike" kern="1200" cap="none" spc="-5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200" b="1" i="0" u="none" strike="noStrike" kern="1200" cap="none" spc="-8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28/12/1993</a:t>
            </a:r>
            <a:endParaRPr kumimoji="0" lang="es-CO" sz="1600" b="1" i="0" u="none" strike="noStrike" kern="1200" cap="none" spc="-80" normalizeH="0" baseline="0" noProof="0" dirty="0">
              <a:ln>
                <a:noFill/>
              </a:ln>
              <a:solidFill>
                <a:srgbClr val="C49E41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  <a:p>
            <a:pPr marL="44704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-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  <a:p>
            <a:pPr marL="462915" marR="0" lvl="0" indent="0" algn="ctr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DECRETO</a:t>
            </a:r>
            <a:r>
              <a:rPr kumimoji="0" lang="es-CO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2428</a:t>
            </a:r>
            <a:r>
              <a:rPr kumimoji="0" lang="es-CO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DE</a:t>
            </a:r>
            <a:r>
              <a:rPr kumimoji="0" lang="es-CO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1989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B25FB764-D748-316F-225B-9CD4AFBDD39C}"/>
              </a:ext>
            </a:extLst>
          </p:cNvPr>
          <p:cNvSpPr/>
          <p:nvPr/>
        </p:nvSpPr>
        <p:spPr>
          <a:xfrm>
            <a:off x="4514138" y="1003300"/>
            <a:ext cx="2679700" cy="273050"/>
          </a:xfrm>
          <a:custGeom>
            <a:avLst/>
            <a:gdLst/>
            <a:ahLst/>
            <a:cxnLst/>
            <a:rect l="l" t="t" r="r" b="b"/>
            <a:pathLst>
              <a:path w="2679700" h="273050">
                <a:moveTo>
                  <a:pt x="2545448" y="273050"/>
                </a:moveTo>
                <a:lnTo>
                  <a:pt x="134264" y="273050"/>
                </a:lnTo>
                <a:lnTo>
                  <a:pt x="91825" y="266205"/>
                </a:lnTo>
                <a:lnTo>
                  <a:pt x="54968" y="247146"/>
                </a:lnTo>
                <a:lnTo>
                  <a:pt x="25904" y="218084"/>
                </a:lnTo>
                <a:lnTo>
                  <a:pt x="6844" y="181231"/>
                </a:lnTo>
                <a:lnTo>
                  <a:pt x="0" y="138798"/>
                </a:lnTo>
                <a:lnTo>
                  <a:pt x="0" y="134251"/>
                </a:lnTo>
                <a:lnTo>
                  <a:pt x="6844" y="91818"/>
                </a:lnTo>
                <a:lnTo>
                  <a:pt x="25904" y="54965"/>
                </a:lnTo>
                <a:lnTo>
                  <a:pt x="54968" y="25903"/>
                </a:lnTo>
                <a:lnTo>
                  <a:pt x="91825" y="6844"/>
                </a:lnTo>
                <a:lnTo>
                  <a:pt x="134264" y="0"/>
                </a:lnTo>
                <a:lnTo>
                  <a:pt x="2545448" y="0"/>
                </a:lnTo>
                <a:lnTo>
                  <a:pt x="2587881" y="6844"/>
                </a:lnTo>
                <a:lnTo>
                  <a:pt x="2624734" y="25903"/>
                </a:lnTo>
                <a:lnTo>
                  <a:pt x="2653796" y="54965"/>
                </a:lnTo>
                <a:lnTo>
                  <a:pt x="2672855" y="91818"/>
                </a:lnTo>
                <a:lnTo>
                  <a:pt x="2679699" y="134251"/>
                </a:lnTo>
                <a:lnTo>
                  <a:pt x="2679699" y="138798"/>
                </a:lnTo>
                <a:lnTo>
                  <a:pt x="2672855" y="181231"/>
                </a:lnTo>
                <a:lnTo>
                  <a:pt x="2653796" y="218084"/>
                </a:lnTo>
                <a:lnTo>
                  <a:pt x="2624734" y="247146"/>
                </a:lnTo>
                <a:lnTo>
                  <a:pt x="2587881" y="266205"/>
                </a:lnTo>
                <a:lnTo>
                  <a:pt x="2545448" y="273050"/>
                </a:lnTo>
                <a:close/>
              </a:path>
            </a:pathLst>
          </a:custGeom>
          <a:ln w="12700">
            <a:solidFill>
              <a:srgbClr val="00978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pSp>
        <p:nvGrpSpPr>
          <p:cNvPr id="13" name="object 7">
            <a:extLst>
              <a:ext uri="{FF2B5EF4-FFF2-40B4-BE49-F238E27FC236}">
                <a16:creationId xmlns:a16="http://schemas.microsoft.com/office/drawing/2014/main" id="{4168D7C1-288A-6864-4BEB-894E84FBEDE7}"/>
              </a:ext>
            </a:extLst>
          </p:cNvPr>
          <p:cNvGrpSpPr/>
          <p:nvPr/>
        </p:nvGrpSpPr>
        <p:grpSpPr>
          <a:xfrm>
            <a:off x="10014580" y="5205321"/>
            <a:ext cx="739775" cy="869315"/>
            <a:chOff x="10014580" y="5205321"/>
            <a:chExt cx="739775" cy="869315"/>
          </a:xfrm>
        </p:grpSpPr>
        <p:pic>
          <p:nvPicPr>
            <p:cNvPr id="52" name="object 8">
              <a:extLst>
                <a:ext uri="{FF2B5EF4-FFF2-40B4-BE49-F238E27FC236}">
                  <a16:creationId xmlns:a16="http://schemas.microsoft.com/office/drawing/2014/main" id="{E8F6C352-2803-80F7-551D-9BF7CF0DAAC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4580" y="5205321"/>
              <a:ext cx="739495" cy="864143"/>
            </a:xfrm>
            <a:prstGeom prst="rect">
              <a:avLst/>
            </a:prstGeom>
          </p:spPr>
        </p:pic>
        <p:pic>
          <p:nvPicPr>
            <p:cNvPr id="53" name="object 9">
              <a:extLst>
                <a:ext uri="{FF2B5EF4-FFF2-40B4-BE49-F238E27FC236}">
                  <a16:creationId xmlns:a16="http://schemas.microsoft.com/office/drawing/2014/main" id="{A3642B9D-69D4-BDFA-6647-1DCC0314EDA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2900" y="5447144"/>
              <a:ext cx="177114" cy="128003"/>
            </a:xfrm>
            <a:prstGeom prst="rect">
              <a:avLst/>
            </a:prstGeom>
          </p:spPr>
        </p:pic>
        <p:pic>
          <p:nvPicPr>
            <p:cNvPr id="54" name="object 10">
              <a:extLst>
                <a:ext uri="{FF2B5EF4-FFF2-40B4-BE49-F238E27FC236}">
                  <a16:creationId xmlns:a16="http://schemas.microsoft.com/office/drawing/2014/main" id="{8C4EED49-691C-52C4-0357-27E1DC2528E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97933" y="5796960"/>
              <a:ext cx="101493" cy="80841"/>
            </a:xfrm>
            <a:prstGeom prst="rect">
              <a:avLst/>
            </a:prstGeom>
          </p:spPr>
        </p:pic>
        <p:pic>
          <p:nvPicPr>
            <p:cNvPr id="55" name="object 11">
              <a:extLst>
                <a:ext uri="{FF2B5EF4-FFF2-40B4-BE49-F238E27FC236}">
                  <a16:creationId xmlns:a16="http://schemas.microsoft.com/office/drawing/2014/main" id="{E794491E-8D83-F74F-A145-CC90DF321DA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9179" y="5875315"/>
              <a:ext cx="308368" cy="199311"/>
            </a:xfrm>
            <a:prstGeom prst="rect">
              <a:avLst/>
            </a:prstGeom>
          </p:spPr>
        </p:pic>
        <p:pic>
          <p:nvPicPr>
            <p:cNvPr id="56" name="object 12">
              <a:extLst>
                <a:ext uri="{FF2B5EF4-FFF2-40B4-BE49-F238E27FC236}">
                  <a16:creationId xmlns:a16="http://schemas.microsoft.com/office/drawing/2014/main" id="{DEF00814-0FD4-1246-687E-2457B2CA55E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8625" y="5680487"/>
              <a:ext cx="154254" cy="77968"/>
            </a:xfrm>
            <a:prstGeom prst="rect">
              <a:avLst/>
            </a:prstGeom>
          </p:spPr>
        </p:pic>
        <p:sp>
          <p:nvSpPr>
            <p:cNvPr id="57" name="object 13">
              <a:extLst>
                <a:ext uri="{FF2B5EF4-FFF2-40B4-BE49-F238E27FC236}">
                  <a16:creationId xmlns:a16="http://schemas.microsoft.com/office/drawing/2014/main" id="{1026D475-A74C-7B1F-18DC-4DF7DD438508}"/>
                </a:ext>
              </a:extLst>
            </p:cNvPr>
            <p:cNvSpPr/>
            <p:nvPr/>
          </p:nvSpPr>
          <p:spPr>
            <a:xfrm>
              <a:off x="10354166" y="5676767"/>
              <a:ext cx="263525" cy="147320"/>
            </a:xfrm>
            <a:custGeom>
              <a:avLst/>
              <a:gdLst/>
              <a:ahLst/>
              <a:cxnLst/>
              <a:rect l="l" t="t" r="r" b="b"/>
              <a:pathLst>
                <a:path w="263525" h="147320">
                  <a:moveTo>
                    <a:pt x="254114" y="0"/>
                  </a:moveTo>
                  <a:lnTo>
                    <a:pt x="15392" y="118452"/>
                  </a:lnTo>
                  <a:lnTo>
                    <a:pt x="11887" y="121602"/>
                  </a:lnTo>
                  <a:lnTo>
                    <a:pt x="0" y="139496"/>
                  </a:lnTo>
                  <a:lnTo>
                    <a:pt x="2133" y="144868"/>
                  </a:lnTo>
                  <a:lnTo>
                    <a:pt x="21043" y="146748"/>
                  </a:lnTo>
                  <a:lnTo>
                    <a:pt x="263359" y="25565"/>
                  </a:lnTo>
                  <a:lnTo>
                    <a:pt x="254114" y="0"/>
                  </a:lnTo>
                  <a:close/>
                </a:path>
              </a:pathLst>
            </a:custGeom>
            <a:solidFill>
              <a:srgbClr val="FDCB0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58" name="object 14">
              <a:extLst>
                <a:ext uri="{FF2B5EF4-FFF2-40B4-BE49-F238E27FC236}">
                  <a16:creationId xmlns:a16="http://schemas.microsoft.com/office/drawing/2014/main" id="{B43A5C70-94D1-FD86-7A03-585C446E537C}"/>
                </a:ext>
              </a:extLst>
            </p:cNvPr>
            <p:cNvSpPr/>
            <p:nvPr/>
          </p:nvSpPr>
          <p:spPr>
            <a:xfrm>
              <a:off x="10367194" y="5702334"/>
              <a:ext cx="256540" cy="146050"/>
            </a:xfrm>
            <a:custGeom>
              <a:avLst/>
              <a:gdLst/>
              <a:ahLst/>
              <a:cxnLst/>
              <a:rect l="l" t="t" r="r" b="b"/>
              <a:pathLst>
                <a:path w="256540" h="146050">
                  <a:moveTo>
                    <a:pt x="250329" y="0"/>
                  </a:moveTo>
                  <a:lnTo>
                    <a:pt x="8013" y="121183"/>
                  </a:lnTo>
                  <a:lnTo>
                    <a:pt x="0" y="136931"/>
                  </a:lnTo>
                  <a:lnTo>
                    <a:pt x="1727" y="141325"/>
                  </a:lnTo>
                  <a:lnTo>
                    <a:pt x="19519" y="145707"/>
                  </a:lnTo>
                  <a:lnTo>
                    <a:pt x="256108" y="28054"/>
                  </a:lnTo>
                  <a:lnTo>
                    <a:pt x="250329" y="0"/>
                  </a:lnTo>
                  <a:close/>
                </a:path>
              </a:pathLst>
            </a:custGeom>
            <a:solidFill>
              <a:srgbClr val="FEDD1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276CF0E9-C0B3-010F-5C0E-ED65910B454F}"/>
                </a:ext>
              </a:extLst>
            </p:cNvPr>
            <p:cNvSpPr/>
            <p:nvPr/>
          </p:nvSpPr>
          <p:spPr>
            <a:xfrm>
              <a:off x="10382054" y="5730388"/>
              <a:ext cx="252729" cy="135890"/>
            </a:xfrm>
            <a:custGeom>
              <a:avLst/>
              <a:gdLst/>
              <a:ahLst/>
              <a:cxnLst/>
              <a:rect l="l" t="t" r="r" b="b"/>
              <a:pathLst>
                <a:path w="252729" h="135889">
                  <a:moveTo>
                    <a:pt x="241249" y="0"/>
                  </a:moveTo>
                  <a:lnTo>
                    <a:pt x="4660" y="117652"/>
                  </a:lnTo>
                  <a:lnTo>
                    <a:pt x="0" y="124675"/>
                  </a:lnTo>
                  <a:lnTo>
                    <a:pt x="1003" y="128396"/>
                  </a:lnTo>
                  <a:lnTo>
                    <a:pt x="3708" y="129463"/>
                  </a:lnTo>
                  <a:lnTo>
                    <a:pt x="12369" y="135127"/>
                  </a:lnTo>
                  <a:lnTo>
                    <a:pt x="16484" y="135394"/>
                  </a:lnTo>
                  <a:lnTo>
                    <a:pt x="252374" y="17995"/>
                  </a:lnTo>
                  <a:lnTo>
                    <a:pt x="241249" y="0"/>
                  </a:lnTo>
                  <a:close/>
                </a:path>
              </a:pathLst>
            </a:custGeom>
            <a:solidFill>
              <a:srgbClr val="FDCB0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0" name="object 16">
              <a:extLst>
                <a:ext uri="{FF2B5EF4-FFF2-40B4-BE49-F238E27FC236}">
                  <a16:creationId xmlns:a16="http://schemas.microsoft.com/office/drawing/2014/main" id="{18760E76-F376-3B93-AFBB-5BE7115530F6}"/>
                </a:ext>
              </a:extLst>
            </p:cNvPr>
            <p:cNvSpPr/>
            <p:nvPr/>
          </p:nvSpPr>
          <p:spPr>
            <a:xfrm>
              <a:off x="10599375" y="5652529"/>
              <a:ext cx="83820" cy="96520"/>
            </a:xfrm>
            <a:custGeom>
              <a:avLst/>
              <a:gdLst/>
              <a:ahLst/>
              <a:cxnLst/>
              <a:rect l="l" t="t" r="r" b="b"/>
              <a:pathLst>
                <a:path w="83820" h="96520">
                  <a:moveTo>
                    <a:pt x="55087" y="0"/>
                  </a:moveTo>
                  <a:lnTo>
                    <a:pt x="9164" y="22898"/>
                  </a:lnTo>
                  <a:lnTo>
                    <a:pt x="2901" y="29457"/>
                  </a:lnTo>
                  <a:lnTo>
                    <a:pt x="0" y="40247"/>
                  </a:lnTo>
                  <a:lnTo>
                    <a:pt x="524" y="53831"/>
                  </a:lnTo>
                  <a:lnTo>
                    <a:pt x="4618" y="68732"/>
                  </a:lnTo>
                  <a:lnTo>
                    <a:pt x="11669" y="82153"/>
                  </a:lnTo>
                  <a:lnTo>
                    <a:pt x="20246" y="91701"/>
                  </a:lnTo>
                  <a:lnTo>
                    <a:pt x="29283" y="96509"/>
                  </a:lnTo>
                  <a:lnTo>
                    <a:pt x="37892" y="95618"/>
                  </a:lnTo>
                  <a:lnTo>
                    <a:pt x="83726" y="72771"/>
                  </a:lnTo>
                  <a:lnTo>
                    <a:pt x="55087" y="0"/>
                  </a:lnTo>
                  <a:close/>
                </a:path>
              </a:pathLst>
            </a:custGeom>
            <a:solidFill>
              <a:srgbClr val="A7CE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1" name="object 17">
              <a:extLst>
                <a:ext uri="{FF2B5EF4-FFF2-40B4-BE49-F238E27FC236}">
                  <a16:creationId xmlns:a16="http://schemas.microsoft.com/office/drawing/2014/main" id="{B6362030-BCD7-2BE7-A5E6-193B8C0A06B6}"/>
                </a:ext>
              </a:extLst>
            </p:cNvPr>
            <p:cNvSpPr/>
            <p:nvPr/>
          </p:nvSpPr>
          <p:spPr>
            <a:xfrm>
              <a:off x="10645248" y="5651792"/>
              <a:ext cx="46990" cy="74930"/>
            </a:xfrm>
            <a:custGeom>
              <a:avLst/>
              <a:gdLst/>
              <a:ahLst/>
              <a:cxnLst/>
              <a:rect l="l" t="t" r="r" b="b"/>
              <a:pathLst>
                <a:path w="46990" h="74929">
                  <a:moveTo>
                    <a:pt x="17524" y="0"/>
                  </a:moveTo>
                  <a:lnTo>
                    <a:pt x="9086" y="801"/>
                  </a:lnTo>
                  <a:lnTo>
                    <a:pt x="2900" y="7321"/>
                  </a:lnTo>
                  <a:lnTo>
                    <a:pt x="0" y="18108"/>
                  </a:lnTo>
                  <a:lnTo>
                    <a:pt x="528" y="31691"/>
                  </a:lnTo>
                  <a:lnTo>
                    <a:pt x="4629" y="46598"/>
                  </a:lnTo>
                  <a:lnTo>
                    <a:pt x="11673" y="60019"/>
                  </a:lnTo>
                  <a:lnTo>
                    <a:pt x="20248" y="69567"/>
                  </a:lnTo>
                  <a:lnTo>
                    <a:pt x="29287" y="74374"/>
                  </a:lnTo>
                  <a:lnTo>
                    <a:pt x="37725" y="73572"/>
                  </a:lnTo>
                  <a:lnTo>
                    <a:pt x="43911" y="67053"/>
                  </a:lnTo>
                  <a:lnTo>
                    <a:pt x="46812" y="56265"/>
                  </a:lnTo>
                  <a:lnTo>
                    <a:pt x="46283" y="42683"/>
                  </a:lnTo>
                  <a:lnTo>
                    <a:pt x="42183" y="27776"/>
                  </a:lnTo>
                  <a:lnTo>
                    <a:pt x="35138" y="14355"/>
                  </a:lnTo>
                  <a:lnTo>
                    <a:pt x="26563" y="4807"/>
                  </a:lnTo>
                  <a:lnTo>
                    <a:pt x="17524" y="0"/>
                  </a:lnTo>
                  <a:close/>
                </a:path>
              </a:pathLst>
            </a:custGeom>
            <a:solidFill>
              <a:srgbClr val="70B5E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2" name="object 18">
              <a:extLst>
                <a:ext uri="{FF2B5EF4-FFF2-40B4-BE49-F238E27FC236}">
                  <a16:creationId xmlns:a16="http://schemas.microsoft.com/office/drawing/2014/main" id="{98C31C84-A8D0-30FF-900D-F476CB2157D9}"/>
                </a:ext>
              </a:extLst>
            </p:cNvPr>
            <p:cNvSpPr/>
            <p:nvPr/>
          </p:nvSpPr>
          <p:spPr>
            <a:xfrm>
              <a:off x="10644052" y="5652123"/>
              <a:ext cx="37465" cy="74930"/>
            </a:xfrm>
            <a:custGeom>
              <a:avLst/>
              <a:gdLst/>
              <a:ahLst/>
              <a:cxnLst/>
              <a:rect l="l" t="t" r="r" b="b"/>
              <a:pathLst>
                <a:path w="37465" h="74929">
                  <a:moveTo>
                    <a:pt x="12453" y="0"/>
                  </a:moveTo>
                  <a:lnTo>
                    <a:pt x="10167" y="482"/>
                  </a:lnTo>
                  <a:lnTo>
                    <a:pt x="9088" y="1028"/>
                  </a:lnTo>
                  <a:lnTo>
                    <a:pt x="2901" y="7548"/>
                  </a:lnTo>
                  <a:lnTo>
                    <a:pt x="0" y="18334"/>
                  </a:lnTo>
                  <a:lnTo>
                    <a:pt x="524" y="31912"/>
                  </a:lnTo>
                  <a:lnTo>
                    <a:pt x="4618" y="46812"/>
                  </a:lnTo>
                  <a:lnTo>
                    <a:pt x="11489" y="59968"/>
                  </a:lnTo>
                  <a:lnTo>
                    <a:pt x="19840" y="69430"/>
                  </a:lnTo>
                  <a:lnTo>
                    <a:pt x="28679" y="74397"/>
                  </a:lnTo>
                  <a:lnTo>
                    <a:pt x="37015" y="74066"/>
                  </a:lnTo>
                  <a:lnTo>
                    <a:pt x="29139" y="72871"/>
                  </a:lnTo>
                  <a:lnTo>
                    <a:pt x="21050" y="67394"/>
                  </a:lnTo>
                  <a:lnTo>
                    <a:pt x="13511" y="58251"/>
                  </a:lnTo>
                  <a:lnTo>
                    <a:pt x="7285" y="46062"/>
                  </a:lnTo>
                  <a:lnTo>
                    <a:pt x="3186" y="31161"/>
                  </a:lnTo>
                  <a:lnTo>
                    <a:pt x="2660" y="17578"/>
                  </a:lnTo>
                  <a:lnTo>
                    <a:pt x="5561" y="6788"/>
                  </a:lnTo>
                  <a:lnTo>
                    <a:pt x="11742" y="266"/>
                  </a:lnTo>
                  <a:lnTo>
                    <a:pt x="12453" y="0"/>
                  </a:lnTo>
                  <a:close/>
                </a:path>
              </a:pathLst>
            </a:custGeom>
            <a:solidFill>
              <a:srgbClr val="D0EAF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3" name="object 19">
              <a:extLst>
                <a:ext uri="{FF2B5EF4-FFF2-40B4-BE49-F238E27FC236}">
                  <a16:creationId xmlns:a16="http://schemas.microsoft.com/office/drawing/2014/main" id="{964DC25E-3693-551D-A4DD-B2BC1D81A1DE}"/>
                </a:ext>
              </a:extLst>
            </p:cNvPr>
            <p:cNvSpPr/>
            <p:nvPr/>
          </p:nvSpPr>
          <p:spPr>
            <a:xfrm>
              <a:off x="10648598" y="5640594"/>
              <a:ext cx="63500" cy="82550"/>
            </a:xfrm>
            <a:custGeom>
              <a:avLst/>
              <a:gdLst/>
              <a:ahLst/>
              <a:cxnLst/>
              <a:rect l="l" t="t" r="r" b="b"/>
              <a:pathLst>
                <a:path w="63500" h="82550">
                  <a:moveTo>
                    <a:pt x="36328" y="0"/>
                  </a:moveTo>
                  <a:lnTo>
                    <a:pt x="8566" y="13804"/>
                  </a:lnTo>
                  <a:lnTo>
                    <a:pt x="2711" y="19931"/>
                  </a:lnTo>
                  <a:lnTo>
                    <a:pt x="0" y="30003"/>
                  </a:lnTo>
                  <a:lnTo>
                    <a:pt x="488" y="42685"/>
                  </a:lnTo>
                  <a:lnTo>
                    <a:pt x="4311" y="56603"/>
                  </a:lnTo>
                  <a:lnTo>
                    <a:pt x="10897" y="69134"/>
                  </a:lnTo>
                  <a:lnTo>
                    <a:pt x="18905" y="78049"/>
                  </a:lnTo>
                  <a:lnTo>
                    <a:pt x="27344" y="82537"/>
                  </a:lnTo>
                  <a:lnTo>
                    <a:pt x="35464" y="81661"/>
                  </a:lnTo>
                  <a:lnTo>
                    <a:pt x="63061" y="67945"/>
                  </a:lnTo>
                  <a:lnTo>
                    <a:pt x="36328" y="0"/>
                  </a:lnTo>
                  <a:close/>
                </a:path>
              </a:pathLst>
            </a:custGeom>
            <a:solidFill>
              <a:srgbClr val="EA468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4" name="object 20">
              <a:extLst>
                <a:ext uri="{FF2B5EF4-FFF2-40B4-BE49-F238E27FC236}">
                  <a16:creationId xmlns:a16="http://schemas.microsoft.com/office/drawing/2014/main" id="{8CD92C56-2268-1CCA-CBCE-C9A9B4E6C42A}"/>
                </a:ext>
              </a:extLst>
            </p:cNvPr>
            <p:cNvSpPr/>
            <p:nvPr/>
          </p:nvSpPr>
          <p:spPr>
            <a:xfrm>
              <a:off x="10676316" y="5639904"/>
              <a:ext cx="43815" cy="69850"/>
            </a:xfrm>
            <a:custGeom>
              <a:avLst/>
              <a:gdLst/>
              <a:ahLst/>
              <a:cxnLst/>
              <a:rect l="l" t="t" r="r" b="b"/>
              <a:pathLst>
                <a:path w="43815" h="69850">
                  <a:moveTo>
                    <a:pt x="16362" y="0"/>
                  </a:moveTo>
                  <a:lnTo>
                    <a:pt x="8489" y="749"/>
                  </a:lnTo>
                  <a:lnTo>
                    <a:pt x="2711" y="6837"/>
                  </a:lnTo>
                  <a:lnTo>
                    <a:pt x="0" y="16910"/>
                  </a:lnTo>
                  <a:lnTo>
                    <a:pt x="488" y="29592"/>
                  </a:lnTo>
                  <a:lnTo>
                    <a:pt x="4311" y="43510"/>
                  </a:lnTo>
                  <a:lnTo>
                    <a:pt x="10897" y="56041"/>
                  </a:lnTo>
                  <a:lnTo>
                    <a:pt x="18905" y="64955"/>
                  </a:lnTo>
                  <a:lnTo>
                    <a:pt x="27344" y="69443"/>
                  </a:lnTo>
                  <a:lnTo>
                    <a:pt x="35223" y="68694"/>
                  </a:lnTo>
                  <a:lnTo>
                    <a:pt x="40999" y="62606"/>
                  </a:lnTo>
                  <a:lnTo>
                    <a:pt x="43707" y="52533"/>
                  </a:lnTo>
                  <a:lnTo>
                    <a:pt x="43213" y="39851"/>
                  </a:lnTo>
                  <a:lnTo>
                    <a:pt x="39389" y="25933"/>
                  </a:lnTo>
                  <a:lnTo>
                    <a:pt x="32809" y="13402"/>
                  </a:lnTo>
                  <a:lnTo>
                    <a:pt x="24801" y="4488"/>
                  </a:lnTo>
                  <a:lnTo>
                    <a:pt x="16362" y="0"/>
                  </a:lnTo>
                  <a:close/>
                </a:path>
              </a:pathLst>
            </a:custGeom>
            <a:solidFill>
              <a:srgbClr val="F6619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5" name="object 21">
              <a:extLst>
                <a:ext uri="{FF2B5EF4-FFF2-40B4-BE49-F238E27FC236}">
                  <a16:creationId xmlns:a16="http://schemas.microsoft.com/office/drawing/2014/main" id="{EBA0C239-66E9-8EE3-BAF6-963B9F4DAE3D}"/>
                </a:ext>
              </a:extLst>
            </p:cNvPr>
            <p:cNvSpPr/>
            <p:nvPr/>
          </p:nvSpPr>
          <p:spPr>
            <a:xfrm>
              <a:off x="10674632" y="5641705"/>
              <a:ext cx="38100" cy="69215"/>
            </a:xfrm>
            <a:custGeom>
              <a:avLst/>
              <a:gdLst/>
              <a:ahLst/>
              <a:cxnLst/>
              <a:rect l="l" t="t" r="r" b="b"/>
              <a:pathLst>
                <a:path w="38100" h="69214">
                  <a:moveTo>
                    <a:pt x="9110" y="0"/>
                  </a:moveTo>
                  <a:lnTo>
                    <a:pt x="8488" y="241"/>
                  </a:lnTo>
                  <a:lnTo>
                    <a:pt x="2710" y="6329"/>
                  </a:lnTo>
                  <a:lnTo>
                    <a:pt x="0" y="16402"/>
                  </a:lnTo>
                  <a:lnTo>
                    <a:pt x="492" y="29084"/>
                  </a:lnTo>
                  <a:lnTo>
                    <a:pt x="4322" y="43002"/>
                  </a:lnTo>
                  <a:lnTo>
                    <a:pt x="10902" y="55532"/>
                  </a:lnTo>
                  <a:lnTo>
                    <a:pt x="18910" y="64447"/>
                  </a:lnTo>
                  <a:lnTo>
                    <a:pt x="27348" y="68935"/>
                  </a:lnTo>
                  <a:lnTo>
                    <a:pt x="35221" y="68186"/>
                  </a:lnTo>
                  <a:lnTo>
                    <a:pt x="36085" y="67754"/>
                  </a:lnTo>
                  <a:lnTo>
                    <a:pt x="37596" y="66535"/>
                  </a:lnTo>
                  <a:lnTo>
                    <a:pt x="29810" y="66862"/>
                  </a:lnTo>
                  <a:lnTo>
                    <a:pt x="21548" y="62231"/>
                  </a:lnTo>
                  <a:lnTo>
                    <a:pt x="13741" y="53392"/>
                  </a:lnTo>
                  <a:lnTo>
                    <a:pt x="7319" y="41097"/>
                  </a:lnTo>
                  <a:lnTo>
                    <a:pt x="3699" y="28396"/>
                  </a:lnTo>
                  <a:lnTo>
                    <a:pt x="2862" y="16624"/>
                  </a:lnTo>
                  <a:lnTo>
                    <a:pt x="4701" y="6814"/>
                  </a:lnTo>
                  <a:lnTo>
                    <a:pt x="911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6" name="object 22">
              <a:extLst>
                <a:ext uri="{FF2B5EF4-FFF2-40B4-BE49-F238E27FC236}">
                  <a16:creationId xmlns:a16="http://schemas.microsoft.com/office/drawing/2014/main" id="{BBBF8929-2013-12BD-4B13-3A2D3979C4AB}"/>
                </a:ext>
              </a:extLst>
            </p:cNvPr>
            <p:cNvSpPr/>
            <p:nvPr/>
          </p:nvSpPr>
          <p:spPr>
            <a:xfrm>
              <a:off x="10298595" y="5852655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5" h="26670">
                  <a:moveTo>
                    <a:pt x="16192" y="0"/>
                  </a:moveTo>
                  <a:lnTo>
                    <a:pt x="9281" y="8204"/>
                  </a:lnTo>
                  <a:lnTo>
                    <a:pt x="3948" y="15179"/>
                  </a:lnTo>
                  <a:lnTo>
                    <a:pt x="688" y="20473"/>
                  </a:lnTo>
                  <a:lnTo>
                    <a:pt x="0" y="23634"/>
                  </a:lnTo>
                  <a:lnTo>
                    <a:pt x="977" y="26111"/>
                  </a:lnTo>
                  <a:lnTo>
                    <a:pt x="11188" y="26022"/>
                  </a:lnTo>
                  <a:lnTo>
                    <a:pt x="24688" y="24739"/>
                  </a:lnTo>
                  <a:lnTo>
                    <a:pt x="21691" y="19050"/>
                  </a:lnTo>
                  <a:lnTo>
                    <a:pt x="19254" y="13003"/>
                  </a:lnTo>
                  <a:lnTo>
                    <a:pt x="17411" y="6639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001A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7" name="object 23">
              <a:extLst>
                <a:ext uri="{FF2B5EF4-FFF2-40B4-BE49-F238E27FC236}">
                  <a16:creationId xmlns:a16="http://schemas.microsoft.com/office/drawing/2014/main" id="{952EB29C-2491-AF26-DD63-3781D17CDB69}"/>
                </a:ext>
              </a:extLst>
            </p:cNvPr>
            <p:cNvSpPr/>
            <p:nvPr/>
          </p:nvSpPr>
          <p:spPr>
            <a:xfrm>
              <a:off x="10396373" y="5406837"/>
              <a:ext cx="160655" cy="170180"/>
            </a:xfrm>
            <a:custGeom>
              <a:avLst/>
              <a:gdLst/>
              <a:ahLst/>
              <a:cxnLst/>
              <a:rect l="l" t="t" r="r" b="b"/>
              <a:pathLst>
                <a:path w="160654" h="170179">
                  <a:moveTo>
                    <a:pt x="113055" y="0"/>
                  </a:moveTo>
                  <a:lnTo>
                    <a:pt x="58051" y="104597"/>
                  </a:lnTo>
                  <a:lnTo>
                    <a:pt x="32080" y="34277"/>
                  </a:lnTo>
                  <a:lnTo>
                    <a:pt x="0" y="27228"/>
                  </a:lnTo>
                  <a:lnTo>
                    <a:pt x="58051" y="169862"/>
                  </a:lnTo>
                  <a:lnTo>
                    <a:pt x="160413" y="48653"/>
                  </a:lnTo>
                  <a:lnTo>
                    <a:pt x="113055" y="0"/>
                  </a:lnTo>
                  <a:close/>
                </a:path>
              </a:pathLst>
            </a:custGeom>
            <a:solidFill>
              <a:srgbClr val="0DA19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8" name="object 24">
              <a:extLst>
                <a:ext uri="{FF2B5EF4-FFF2-40B4-BE49-F238E27FC236}">
                  <a16:creationId xmlns:a16="http://schemas.microsoft.com/office/drawing/2014/main" id="{515312E4-BCD2-C126-49C4-963D90B24B64}"/>
                </a:ext>
              </a:extLst>
            </p:cNvPr>
            <p:cNvSpPr/>
            <p:nvPr/>
          </p:nvSpPr>
          <p:spPr>
            <a:xfrm>
              <a:off x="10387718" y="5413997"/>
              <a:ext cx="160655" cy="170180"/>
            </a:xfrm>
            <a:custGeom>
              <a:avLst/>
              <a:gdLst/>
              <a:ahLst/>
              <a:cxnLst/>
              <a:rect l="l" t="t" r="r" b="b"/>
              <a:pathLst>
                <a:path w="160654" h="170179">
                  <a:moveTo>
                    <a:pt x="113055" y="0"/>
                  </a:moveTo>
                  <a:lnTo>
                    <a:pt x="58051" y="104597"/>
                  </a:lnTo>
                  <a:lnTo>
                    <a:pt x="32080" y="34277"/>
                  </a:lnTo>
                  <a:lnTo>
                    <a:pt x="0" y="27228"/>
                  </a:lnTo>
                  <a:lnTo>
                    <a:pt x="58051" y="169862"/>
                  </a:lnTo>
                  <a:lnTo>
                    <a:pt x="160413" y="48653"/>
                  </a:lnTo>
                  <a:lnTo>
                    <a:pt x="113055" y="0"/>
                  </a:lnTo>
                  <a:close/>
                </a:path>
              </a:pathLst>
            </a:custGeom>
            <a:solidFill>
              <a:srgbClr val="0EBA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9" name="object 25">
              <a:extLst>
                <a:ext uri="{FF2B5EF4-FFF2-40B4-BE49-F238E27FC236}">
                  <a16:creationId xmlns:a16="http://schemas.microsoft.com/office/drawing/2014/main" id="{C42DE8F8-8D65-9658-F180-71701109561C}"/>
                </a:ext>
              </a:extLst>
            </p:cNvPr>
            <p:cNvSpPr/>
            <p:nvPr/>
          </p:nvSpPr>
          <p:spPr>
            <a:xfrm>
              <a:off x="10445771" y="5455485"/>
              <a:ext cx="111125" cy="128905"/>
            </a:xfrm>
            <a:custGeom>
              <a:avLst/>
              <a:gdLst/>
              <a:ahLst/>
              <a:cxnLst/>
              <a:rect l="l" t="t" r="r" b="b"/>
              <a:pathLst>
                <a:path w="111125" h="128904">
                  <a:moveTo>
                    <a:pt x="111010" y="0"/>
                  </a:moveTo>
                  <a:lnTo>
                    <a:pt x="102361" y="7162"/>
                  </a:lnTo>
                  <a:lnTo>
                    <a:pt x="0" y="128371"/>
                  </a:lnTo>
                  <a:lnTo>
                    <a:pt x="8648" y="121221"/>
                  </a:lnTo>
                  <a:lnTo>
                    <a:pt x="111010" y="0"/>
                  </a:lnTo>
                  <a:close/>
                </a:path>
              </a:pathLst>
            </a:custGeom>
            <a:solidFill>
              <a:srgbClr val="0DA19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0" name="object 26">
              <a:extLst>
                <a:ext uri="{FF2B5EF4-FFF2-40B4-BE49-F238E27FC236}">
                  <a16:creationId xmlns:a16="http://schemas.microsoft.com/office/drawing/2014/main" id="{5C0E6002-56E1-FD91-87E1-9B5B58DBD591}"/>
                </a:ext>
              </a:extLst>
            </p:cNvPr>
            <p:cNvSpPr/>
            <p:nvPr/>
          </p:nvSpPr>
          <p:spPr>
            <a:xfrm>
              <a:off x="10387724" y="5406847"/>
              <a:ext cx="169545" cy="55880"/>
            </a:xfrm>
            <a:custGeom>
              <a:avLst/>
              <a:gdLst/>
              <a:ahLst/>
              <a:cxnLst/>
              <a:rect l="l" t="t" r="r" b="b"/>
              <a:pathLst>
                <a:path w="169545" h="55879">
                  <a:moveTo>
                    <a:pt x="40728" y="34277"/>
                  </a:moveTo>
                  <a:lnTo>
                    <a:pt x="8648" y="27228"/>
                  </a:lnTo>
                  <a:lnTo>
                    <a:pt x="0" y="34391"/>
                  </a:lnTo>
                  <a:lnTo>
                    <a:pt x="32080" y="41440"/>
                  </a:lnTo>
                  <a:lnTo>
                    <a:pt x="40728" y="34277"/>
                  </a:lnTo>
                  <a:close/>
                </a:path>
                <a:path w="169545" h="55879">
                  <a:moveTo>
                    <a:pt x="169049" y="48641"/>
                  </a:moveTo>
                  <a:lnTo>
                    <a:pt x="121691" y="0"/>
                  </a:lnTo>
                  <a:lnTo>
                    <a:pt x="113042" y="7150"/>
                  </a:lnTo>
                  <a:lnTo>
                    <a:pt x="160401" y="55803"/>
                  </a:lnTo>
                  <a:lnTo>
                    <a:pt x="169049" y="48641"/>
                  </a:lnTo>
                  <a:close/>
                </a:path>
              </a:pathLst>
            </a:custGeom>
            <a:solidFill>
              <a:srgbClr val="3FC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1" name="object 27">
              <a:extLst>
                <a:ext uri="{FF2B5EF4-FFF2-40B4-BE49-F238E27FC236}">
                  <a16:creationId xmlns:a16="http://schemas.microsoft.com/office/drawing/2014/main" id="{F87FD605-4F7B-BBAA-BCA9-B1DBF44A321C}"/>
                </a:ext>
              </a:extLst>
            </p:cNvPr>
            <p:cNvSpPr/>
            <p:nvPr/>
          </p:nvSpPr>
          <p:spPr>
            <a:xfrm>
              <a:off x="10387711" y="5413997"/>
              <a:ext cx="169545" cy="48895"/>
            </a:xfrm>
            <a:custGeom>
              <a:avLst/>
              <a:gdLst/>
              <a:ahLst/>
              <a:cxnLst/>
              <a:rect l="l" t="t" r="r" b="b"/>
              <a:pathLst>
                <a:path w="169545" h="48895">
                  <a:moveTo>
                    <a:pt x="40741" y="27127"/>
                  </a:moveTo>
                  <a:lnTo>
                    <a:pt x="32169" y="32702"/>
                  </a:lnTo>
                  <a:lnTo>
                    <a:pt x="0" y="27228"/>
                  </a:lnTo>
                  <a:lnTo>
                    <a:pt x="32080" y="34277"/>
                  </a:lnTo>
                  <a:lnTo>
                    <a:pt x="40741" y="27127"/>
                  </a:lnTo>
                  <a:close/>
                </a:path>
                <a:path w="169545" h="48895">
                  <a:moveTo>
                    <a:pt x="169062" y="41490"/>
                  </a:moveTo>
                  <a:lnTo>
                    <a:pt x="160540" y="46697"/>
                  </a:lnTo>
                  <a:lnTo>
                    <a:pt x="113055" y="0"/>
                  </a:lnTo>
                  <a:lnTo>
                    <a:pt x="160413" y="48653"/>
                  </a:lnTo>
                  <a:lnTo>
                    <a:pt x="169062" y="41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2" name="object 28">
              <a:extLst>
                <a:ext uri="{FF2B5EF4-FFF2-40B4-BE49-F238E27FC236}">
                  <a16:creationId xmlns:a16="http://schemas.microsoft.com/office/drawing/2014/main" id="{7473811B-A95A-5931-6C58-F68513F3C094}"/>
                </a:ext>
              </a:extLst>
            </p:cNvPr>
            <p:cNvSpPr/>
            <p:nvPr/>
          </p:nvSpPr>
          <p:spPr>
            <a:xfrm>
              <a:off x="10350426" y="5392983"/>
              <a:ext cx="78105" cy="205740"/>
            </a:xfrm>
            <a:custGeom>
              <a:avLst/>
              <a:gdLst/>
              <a:ahLst/>
              <a:cxnLst/>
              <a:rect l="l" t="t" r="r" b="b"/>
              <a:pathLst>
                <a:path w="78104" h="205739">
                  <a:moveTo>
                    <a:pt x="21170" y="0"/>
                  </a:moveTo>
                  <a:lnTo>
                    <a:pt x="19977" y="914"/>
                  </a:lnTo>
                  <a:lnTo>
                    <a:pt x="19690" y="2552"/>
                  </a:lnTo>
                  <a:lnTo>
                    <a:pt x="19588" y="3924"/>
                  </a:lnTo>
                  <a:lnTo>
                    <a:pt x="20307" y="5118"/>
                  </a:lnTo>
                  <a:lnTo>
                    <a:pt x="30797" y="7442"/>
                  </a:lnTo>
                  <a:lnTo>
                    <a:pt x="31089" y="7454"/>
                  </a:lnTo>
                  <a:lnTo>
                    <a:pt x="32183" y="7442"/>
                  </a:lnTo>
                  <a:lnTo>
                    <a:pt x="33146" y="6591"/>
                  </a:lnTo>
                  <a:lnTo>
                    <a:pt x="33604" y="3924"/>
                  </a:lnTo>
                  <a:lnTo>
                    <a:pt x="32791" y="2552"/>
                  </a:lnTo>
                  <a:lnTo>
                    <a:pt x="22453" y="266"/>
                  </a:lnTo>
                  <a:lnTo>
                    <a:pt x="21170" y="0"/>
                  </a:lnTo>
                  <a:close/>
                </a:path>
                <a:path w="78104" h="205739">
                  <a:moveTo>
                    <a:pt x="43916" y="5029"/>
                  </a:moveTo>
                  <a:lnTo>
                    <a:pt x="42684" y="5943"/>
                  </a:lnTo>
                  <a:lnTo>
                    <a:pt x="42405" y="7581"/>
                  </a:lnTo>
                  <a:lnTo>
                    <a:pt x="42307" y="8953"/>
                  </a:lnTo>
                  <a:lnTo>
                    <a:pt x="43014" y="10147"/>
                  </a:lnTo>
                  <a:lnTo>
                    <a:pt x="53352" y="12433"/>
                  </a:lnTo>
                  <a:lnTo>
                    <a:pt x="53809" y="12484"/>
                  </a:lnTo>
                  <a:lnTo>
                    <a:pt x="54889" y="12484"/>
                  </a:lnTo>
                  <a:lnTo>
                    <a:pt x="55854" y="11607"/>
                  </a:lnTo>
                  <a:lnTo>
                    <a:pt x="56324" y="8953"/>
                  </a:lnTo>
                  <a:lnTo>
                    <a:pt x="55498" y="7581"/>
                  </a:lnTo>
                  <a:lnTo>
                    <a:pt x="43916" y="5029"/>
                  </a:lnTo>
                  <a:close/>
                </a:path>
                <a:path w="78104" h="205739">
                  <a:moveTo>
                    <a:pt x="8458" y="1181"/>
                  </a:moveTo>
                  <a:lnTo>
                    <a:pt x="4311" y="4038"/>
                  </a:lnTo>
                  <a:lnTo>
                    <a:pt x="1892" y="7213"/>
                  </a:lnTo>
                  <a:lnTo>
                    <a:pt x="0" y="12255"/>
                  </a:lnTo>
                  <a:lnTo>
                    <a:pt x="546" y="13779"/>
                  </a:lnTo>
                  <a:lnTo>
                    <a:pt x="2019" y="14477"/>
                  </a:lnTo>
                  <a:lnTo>
                    <a:pt x="2324" y="14554"/>
                  </a:lnTo>
                  <a:lnTo>
                    <a:pt x="3530" y="14554"/>
                  </a:lnTo>
                  <a:lnTo>
                    <a:pt x="4381" y="13944"/>
                  </a:lnTo>
                  <a:lnTo>
                    <a:pt x="5778" y="10236"/>
                  </a:lnTo>
                  <a:lnTo>
                    <a:pt x="7556" y="7912"/>
                  </a:lnTo>
                  <a:lnTo>
                    <a:pt x="10871" y="5638"/>
                  </a:lnTo>
                  <a:lnTo>
                    <a:pt x="11214" y="4038"/>
                  </a:lnTo>
                  <a:lnTo>
                    <a:pt x="9880" y="1562"/>
                  </a:lnTo>
                  <a:lnTo>
                    <a:pt x="8458" y="1181"/>
                  </a:lnTo>
                  <a:close/>
                </a:path>
                <a:path w="78104" h="205739">
                  <a:moveTo>
                    <a:pt x="3809" y="24041"/>
                  </a:moveTo>
                  <a:lnTo>
                    <a:pt x="1485" y="25247"/>
                  </a:lnTo>
                  <a:lnTo>
                    <a:pt x="977" y="26796"/>
                  </a:lnTo>
                  <a:lnTo>
                    <a:pt x="5765" y="38557"/>
                  </a:lnTo>
                  <a:lnTo>
                    <a:pt x="6603" y="39115"/>
                  </a:lnTo>
                  <a:lnTo>
                    <a:pt x="7810" y="39115"/>
                  </a:lnTo>
                  <a:lnTo>
                    <a:pt x="8127" y="39039"/>
                  </a:lnTo>
                  <a:lnTo>
                    <a:pt x="9613" y="38277"/>
                  </a:lnTo>
                  <a:lnTo>
                    <a:pt x="10121" y="36728"/>
                  </a:lnTo>
                  <a:lnTo>
                    <a:pt x="5181" y="24612"/>
                  </a:lnTo>
                  <a:lnTo>
                    <a:pt x="3809" y="24041"/>
                  </a:lnTo>
                  <a:close/>
                </a:path>
                <a:path w="78104" h="205739">
                  <a:moveTo>
                    <a:pt x="13461" y="47777"/>
                  </a:moveTo>
                  <a:lnTo>
                    <a:pt x="11150" y="48971"/>
                  </a:lnTo>
                  <a:lnTo>
                    <a:pt x="10642" y="50520"/>
                  </a:lnTo>
                  <a:lnTo>
                    <a:pt x="15430" y="62293"/>
                  </a:lnTo>
                  <a:lnTo>
                    <a:pt x="16255" y="62852"/>
                  </a:lnTo>
                  <a:lnTo>
                    <a:pt x="17462" y="62852"/>
                  </a:lnTo>
                  <a:lnTo>
                    <a:pt x="17792" y="62776"/>
                  </a:lnTo>
                  <a:lnTo>
                    <a:pt x="19265" y="62014"/>
                  </a:lnTo>
                  <a:lnTo>
                    <a:pt x="19773" y="60464"/>
                  </a:lnTo>
                  <a:lnTo>
                    <a:pt x="14846" y="48348"/>
                  </a:lnTo>
                  <a:lnTo>
                    <a:pt x="13461" y="47777"/>
                  </a:lnTo>
                  <a:close/>
                </a:path>
                <a:path w="78104" h="205739">
                  <a:moveTo>
                    <a:pt x="23113" y="71500"/>
                  </a:moveTo>
                  <a:lnTo>
                    <a:pt x="20802" y="72707"/>
                  </a:lnTo>
                  <a:lnTo>
                    <a:pt x="20294" y="74256"/>
                  </a:lnTo>
                  <a:lnTo>
                    <a:pt x="25082" y="86017"/>
                  </a:lnTo>
                  <a:lnTo>
                    <a:pt x="25920" y="86588"/>
                  </a:lnTo>
                  <a:lnTo>
                    <a:pt x="27127" y="86588"/>
                  </a:lnTo>
                  <a:lnTo>
                    <a:pt x="27457" y="86512"/>
                  </a:lnTo>
                  <a:lnTo>
                    <a:pt x="28930" y="85737"/>
                  </a:lnTo>
                  <a:lnTo>
                    <a:pt x="29438" y="84188"/>
                  </a:lnTo>
                  <a:lnTo>
                    <a:pt x="24498" y="72072"/>
                  </a:lnTo>
                  <a:lnTo>
                    <a:pt x="23113" y="71500"/>
                  </a:lnTo>
                  <a:close/>
                </a:path>
                <a:path w="78104" h="205739">
                  <a:moveTo>
                    <a:pt x="32791" y="95237"/>
                  </a:moveTo>
                  <a:lnTo>
                    <a:pt x="30467" y="96443"/>
                  </a:lnTo>
                  <a:lnTo>
                    <a:pt x="29959" y="97993"/>
                  </a:lnTo>
                  <a:lnTo>
                    <a:pt x="34747" y="109753"/>
                  </a:lnTo>
                  <a:lnTo>
                    <a:pt x="35585" y="110312"/>
                  </a:lnTo>
                  <a:lnTo>
                    <a:pt x="36779" y="110312"/>
                  </a:lnTo>
                  <a:lnTo>
                    <a:pt x="37109" y="110235"/>
                  </a:lnTo>
                  <a:lnTo>
                    <a:pt x="38582" y="109473"/>
                  </a:lnTo>
                  <a:lnTo>
                    <a:pt x="39090" y="107924"/>
                  </a:lnTo>
                  <a:lnTo>
                    <a:pt x="34162" y="95808"/>
                  </a:lnTo>
                  <a:lnTo>
                    <a:pt x="32791" y="95237"/>
                  </a:lnTo>
                  <a:close/>
                </a:path>
                <a:path w="78104" h="205739">
                  <a:moveTo>
                    <a:pt x="42456" y="118973"/>
                  </a:moveTo>
                  <a:lnTo>
                    <a:pt x="40119" y="120167"/>
                  </a:lnTo>
                  <a:lnTo>
                    <a:pt x="39611" y="121716"/>
                  </a:lnTo>
                  <a:lnTo>
                    <a:pt x="44399" y="133476"/>
                  </a:lnTo>
                  <a:lnTo>
                    <a:pt x="45237" y="134048"/>
                  </a:lnTo>
                  <a:lnTo>
                    <a:pt x="46443" y="134048"/>
                  </a:lnTo>
                  <a:lnTo>
                    <a:pt x="46761" y="133972"/>
                  </a:lnTo>
                  <a:lnTo>
                    <a:pt x="48247" y="133210"/>
                  </a:lnTo>
                  <a:lnTo>
                    <a:pt x="48755" y="131660"/>
                  </a:lnTo>
                  <a:lnTo>
                    <a:pt x="43814" y="119532"/>
                  </a:lnTo>
                  <a:lnTo>
                    <a:pt x="42456" y="118973"/>
                  </a:lnTo>
                  <a:close/>
                </a:path>
                <a:path w="78104" h="205739">
                  <a:moveTo>
                    <a:pt x="52108" y="142697"/>
                  </a:moveTo>
                  <a:lnTo>
                    <a:pt x="49783" y="143903"/>
                  </a:lnTo>
                  <a:lnTo>
                    <a:pt x="49275" y="145453"/>
                  </a:lnTo>
                  <a:lnTo>
                    <a:pt x="54063" y="157213"/>
                  </a:lnTo>
                  <a:lnTo>
                    <a:pt x="54902" y="157772"/>
                  </a:lnTo>
                  <a:lnTo>
                    <a:pt x="56108" y="157772"/>
                  </a:lnTo>
                  <a:lnTo>
                    <a:pt x="56426" y="157695"/>
                  </a:lnTo>
                  <a:lnTo>
                    <a:pt x="57911" y="156933"/>
                  </a:lnTo>
                  <a:lnTo>
                    <a:pt x="58407" y="155384"/>
                  </a:lnTo>
                  <a:lnTo>
                    <a:pt x="53479" y="143268"/>
                  </a:lnTo>
                  <a:lnTo>
                    <a:pt x="52108" y="142697"/>
                  </a:lnTo>
                  <a:close/>
                </a:path>
                <a:path w="78104" h="205739">
                  <a:moveTo>
                    <a:pt x="61772" y="166433"/>
                  </a:moveTo>
                  <a:lnTo>
                    <a:pt x="59448" y="167627"/>
                  </a:lnTo>
                  <a:lnTo>
                    <a:pt x="58940" y="169176"/>
                  </a:lnTo>
                  <a:lnTo>
                    <a:pt x="63715" y="180936"/>
                  </a:lnTo>
                  <a:lnTo>
                    <a:pt x="64554" y="181508"/>
                  </a:lnTo>
                  <a:lnTo>
                    <a:pt x="65760" y="181508"/>
                  </a:lnTo>
                  <a:lnTo>
                    <a:pt x="66090" y="181432"/>
                  </a:lnTo>
                  <a:lnTo>
                    <a:pt x="67563" y="180670"/>
                  </a:lnTo>
                  <a:lnTo>
                    <a:pt x="68071" y="179120"/>
                  </a:lnTo>
                  <a:lnTo>
                    <a:pt x="63144" y="166992"/>
                  </a:lnTo>
                  <a:lnTo>
                    <a:pt x="61772" y="166433"/>
                  </a:lnTo>
                  <a:close/>
                </a:path>
                <a:path w="78104" h="205739">
                  <a:moveTo>
                    <a:pt x="71412" y="190157"/>
                  </a:moveTo>
                  <a:lnTo>
                    <a:pt x="69100" y="191363"/>
                  </a:lnTo>
                  <a:lnTo>
                    <a:pt x="68592" y="192912"/>
                  </a:lnTo>
                  <a:lnTo>
                    <a:pt x="73380" y="204673"/>
                  </a:lnTo>
                  <a:lnTo>
                    <a:pt x="74218" y="205231"/>
                  </a:lnTo>
                  <a:lnTo>
                    <a:pt x="75425" y="205231"/>
                  </a:lnTo>
                  <a:lnTo>
                    <a:pt x="75755" y="205155"/>
                  </a:lnTo>
                  <a:lnTo>
                    <a:pt x="77228" y="204393"/>
                  </a:lnTo>
                  <a:lnTo>
                    <a:pt x="77723" y="202844"/>
                  </a:lnTo>
                  <a:lnTo>
                    <a:pt x="72796" y="190728"/>
                  </a:lnTo>
                  <a:lnTo>
                    <a:pt x="71412" y="190157"/>
                  </a:lnTo>
                  <a:close/>
                </a:path>
              </a:pathLst>
            </a:custGeom>
            <a:solidFill>
              <a:srgbClr val="0EBA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3" name="object 29">
              <a:extLst>
                <a:ext uri="{FF2B5EF4-FFF2-40B4-BE49-F238E27FC236}">
                  <a16:creationId xmlns:a16="http://schemas.microsoft.com/office/drawing/2014/main" id="{FC7F21ED-9099-B3A7-95F5-30AAB65AC5A2}"/>
                </a:ext>
              </a:extLst>
            </p:cNvPr>
            <p:cNvSpPr/>
            <p:nvPr/>
          </p:nvSpPr>
          <p:spPr>
            <a:xfrm>
              <a:off x="10348519" y="5468429"/>
              <a:ext cx="69850" cy="165100"/>
            </a:xfrm>
            <a:custGeom>
              <a:avLst/>
              <a:gdLst/>
              <a:ahLst/>
              <a:cxnLst/>
              <a:rect l="l" t="t" r="r" b="b"/>
              <a:pathLst>
                <a:path w="69850" h="165100">
                  <a:moveTo>
                    <a:pt x="17056" y="15900"/>
                  </a:moveTo>
                  <a:lnTo>
                    <a:pt x="16979" y="14236"/>
                  </a:lnTo>
                  <a:lnTo>
                    <a:pt x="3187" y="165"/>
                  </a:lnTo>
                  <a:lnTo>
                    <a:pt x="2209" y="0"/>
                  </a:lnTo>
                  <a:lnTo>
                    <a:pt x="533" y="863"/>
                  </a:lnTo>
                  <a:lnTo>
                    <a:pt x="0" y="1816"/>
                  </a:lnTo>
                  <a:lnTo>
                    <a:pt x="317" y="22555"/>
                  </a:lnTo>
                  <a:lnTo>
                    <a:pt x="1358" y="23698"/>
                  </a:lnTo>
                  <a:lnTo>
                    <a:pt x="2616" y="23698"/>
                  </a:lnTo>
                  <a:lnTo>
                    <a:pt x="3937" y="23672"/>
                  </a:lnTo>
                  <a:lnTo>
                    <a:pt x="4953" y="22479"/>
                  </a:lnTo>
                  <a:lnTo>
                    <a:pt x="4838" y="15849"/>
                  </a:lnTo>
                  <a:lnTo>
                    <a:pt x="7391" y="22110"/>
                  </a:lnTo>
                  <a:lnTo>
                    <a:pt x="8229" y="22669"/>
                  </a:lnTo>
                  <a:lnTo>
                    <a:pt x="9436" y="22669"/>
                  </a:lnTo>
                  <a:lnTo>
                    <a:pt x="9753" y="22593"/>
                  </a:lnTo>
                  <a:lnTo>
                    <a:pt x="11239" y="21831"/>
                  </a:lnTo>
                  <a:lnTo>
                    <a:pt x="11747" y="20281"/>
                  </a:lnTo>
                  <a:lnTo>
                    <a:pt x="8724" y="12877"/>
                  </a:lnTo>
                  <a:lnTo>
                    <a:pt x="13868" y="18122"/>
                  </a:lnTo>
                  <a:lnTo>
                    <a:pt x="15341" y="18034"/>
                  </a:lnTo>
                  <a:lnTo>
                    <a:pt x="17056" y="15900"/>
                  </a:lnTo>
                  <a:close/>
                </a:path>
                <a:path w="69850" h="165100">
                  <a:moveTo>
                    <a:pt x="21399" y="44005"/>
                  </a:moveTo>
                  <a:lnTo>
                    <a:pt x="16471" y="31889"/>
                  </a:lnTo>
                  <a:lnTo>
                    <a:pt x="15100" y="31330"/>
                  </a:lnTo>
                  <a:lnTo>
                    <a:pt x="13931" y="31915"/>
                  </a:lnTo>
                  <a:lnTo>
                    <a:pt x="12776" y="32524"/>
                  </a:lnTo>
                  <a:lnTo>
                    <a:pt x="12268" y="34074"/>
                  </a:lnTo>
                  <a:lnTo>
                    <a:pt x="17056" y="45834"/>
                  </a:lnTo>
                  <a:lnTo>
                    <a:pt x="17894" y="46405"/>
                  </a:lnTo>
                  <a:lnTo>
                    <a:pt x="19088" y="46405"/>
                  </a:lnTo>
                  <a:lnTo>
                    <a:pt x="19418" y="46329"/>
                  </a:lnTo>
                  <a:lnTo>
                    <a:pt x="20891" y="45554"/>
                  </a:lnTo>
                  <a:lnTo>
                    <a:pt x="21399" y="44005"/>
                  </a:lnTo>
                  <a:close/>
                </a:path>
                <a:path w="69850" h="165100">
                  <a:moveTo>
                    <a:pt x="31064" y="67741"/>
                  </a:moveTo>
                  <a:lnTo>
                    <a:pt x="26136" y="55613"/>
                  </a:lnTo>
                  <a:lnTo>
                    <a:pt x="24765" y="55054"/>
                  </a:lnTo>
                  <a:lnTo>
                    <a:pt x="22428" y="56248"/>
                  </a:lnTo>
                  <a:lnTo>
                    <a:pt x="21932" y="57810"/>
                  </a:lnTo>
                  <a:lnTo>
                    <a:pt x="26708" y="69570"/>
                  </a:lnTo>
                  <a:lnTo>
                    <a:pt x="27546" y="70129"/>
                  </a:lnTo>
                  <a:lnTo>
                    <a:pt x="28752" y="70129"/>
                  </a:lnTo>
                  <a:lnTo>
                    <a:pt x="29070" y="70053"/>
                  </a:lnTo>
                  <a:lnTo>
                    <a:pt x="30556" y="69291"/>
                  </a:lnTo>
                  <a:lnTo>
                    <a:pt x="31064" y="67741"/>
                  </a:lnTo>
                  <a:close/>
                </a:path>
                <a:path w="69850" h="165100">
                  <a:moveTo>
                    <a:pt x="40716" y="91465"/>
                  </a:moveTo>
                  <a:lnTo>
                    <a:pt x="35788" y="79349"/>
                  </a:lnTo>
                  <a:lnTo>
                    <a:pt x="34404" y="78778"/>
                  </a:lnTo>
                  <a:lnTo>
                    <a:pt x="32092" y="79984"/>
                  </a:lnTo>
                  <a:lnTo>
                    <a:pt x="31584" y="81534"/>
                  </a:lnTo>
                  <a:lnTo>
                    <a:pt x="36372" y="93294"/>
                  </a:lnTo>
                  <a:lnTo>
                    <a:pt x="37211" y="93865"/>
                  </a:lnTo>
                  <a:lnTo>
                    <a:pt x="38404" y="93865"/>
                  </a:lnTo>
                  <a:lnTo>
                    <a:pt x="38735" y="93789"/>
                  </a:lnTo>
                  <a:lnTo>
                    <a:pt x="40208" y="93014"/>
                  </a:lnTo>
                  <a:lnTo>
                    <a:pt x="40716" y="91465"/>
                  </a:lnTo>
                  <a:close/>
                </a:path>
                <a:path w="69850" h="165100">
                  <a:moveTo>
                    <a:pt x="50380" y="115201"/>
                  </a:moveTo>
                  <a:lnTo>
                    <a:pt x="45440" y="103085"/>
                  </a:lnTo>
                  <a:lnTo>
                    <a:pt x="44056" y="102514"/>
                  </a:lnTo>
                  <a:lnTo>
                    <a:pt x="41744" y="103720"/>
                  </a:lnTo>
                  <a:lnTo>
                    <a:pt x="41236" y="105270"/>
                  </a:lnTo>
                  <a:lnTo>
                    <a:pt x="46024" y="117030"/>
                  </a:lnTo>
                  <a:lnTo>
                    <a:pt x="46863" y="117589"/>
                  </a:lnTo>
                  <a:lnTo>
                    <a:pt x="48069" y="117589"/>
                  </a:lnTo>
                  <a:lnTo>
                    <a:pt x="48399" y="117513"/>
                  </a:lnTo>
                  <a:lnTo>
                    <a:pt x="49872" y="116751"/>
                  </a:lnTo>
                  <a:lnTo>
                    <a:pt x="50380" y="115201"/>
                  </a:lnTo>
                  <a:close/>
                </a:path>
                <a:path w="69850" h="165100">
                  <a:moveTo>
                    <a:pt x="60032" y="138938"/>
                  </a:moveTo>
                  <a:lnTo>
                    <a:pt x="55105" y="126822"/>
                  </a:lnTo>
                  <a:lnTo>
                    <a:pt x="53721" y="126238"/>
                  </a:lnTo>
                  <a:lnTo>
                    <a:pt x="51409" y="127457"/>
                  </a:lnTo>
                  <a:lnTo>
                    <a:pt x="50901" y="129006"/>
                  </a:lnTo>
                  <a:lnTo>
                    <a:pt x="55689" y="140754"/>
                  </a:lnTo>
                  <a:lnTo>
                    <a:pt x="56527" y="141325"/>
                  </a:lnTo>
                  <a:lnTo>
                    <a:pt x="57721" y="141325"/>
                  </a:lnTo>
                  <a:lnTo>
                    <a:pt x="58051" y="141249"/>
                  </a:lnTo>
                  <a:lnTo>
                    <a:pt x="59524" y="140487"/>
                  </a:lnTo>
                  <a:lnTo>
                    <a:pt x="60032" y="138938"/>
                  </a:lnTo>
                  <a:close/>
                </a:path>
                <a:path w="69850" h="165100">
                  <a:moveTo>
                    <a:pt x="69697" y="162661"/>
                  </a:moveTo>
                  <a:lnTo>
                    <a:pt x="64757" y="150545"/>
                  </a:lnTo>
                  <a:lnTo>
                    <a:pt x="63373" y="149974"/>
                  </a:lnTo>
                  <a:lnTo>
                    <a:pt x="61061" y="151180"/>
                  </a:lnTo>
                  <a:lnTo>
                    <a:pt x="60553" y="152730"/>
                  </a:lnTo>
                  <a:lnTo>
                    <a:pt x="65341" y="164490"/>
                  </a:lnTo>
                  <a:lnTo>
                    <a:pt x="66179" y="165049"/>
                  </a:lnTo>
                  <a:lnTo>
                    <a:pt x="67386" y="165049"/>
                  </a:lnTo>
                  <a:lnTo>
                    <a:pt x="67716" y="164973"/>
                  </a:lnTo>
                  <a:lnTo>
                    <a:pt x="69189" y="164211"/>
                  </a:lnTo>
                  <a:lnTo>
                    <a:pt x="69697" y="162661"/>
                  </a:lnTo>
                  <a:close/>
                </a:path>
              </a:pathLst>
            </a:custGeom>
            <a:solidFill>
              <a:srgbClr val="A7CE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74" name="object 30">
            <a:extLst>
              <a:ext uri="{FF2B5EF4-FFF2-40B4-BE49-F238E27FC236}">
                <a16:creationId xmlns:a16="http://schemas.microsoft.com/office/drawing/2014/main" id="{DDADAEE3-53C3-B0B5-E80D-E52D4E0DCD08}"/>
              </a:ext>
            </a:extLst>
          </p:cNvPr>
          <p:cNvSpPr txBox="1"/>
          <p:nvPr/>
        </p:nvSpPr>
        <p:spPr>
          <a:xfrm>
            <a:off x="4758655" y="1872139"/>
            <a:ext cx="58356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Junta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75" name="object 31">
            <a:extLst>
              <a:ext uri="{FF2B5EF4-FFF2-40B4-BE49-F238E27FC236}">
                <a16:creationId xmlns:a16="http://schemas.microsoft.com/office/drawing/2014/main" id="{5198D222-8F41-653D-844E-6864FB7303A5}"/>
              </a:ext>
            </a:extLst>
          </p:cNvPr>
          <p:cNvGrpSpPr/>
          <p:nvPr/>
        </p:nvGrpSpPr>
        <p:grpSpPr>
          <a:xfrm>
            <a:off x="3726743" y="1796840"/>
            <a:ext cx="5619750" cy="2825750"/>
            <a:chOff x="3726743" y="1796840"/>
            <a:chExt cx="5619750" cy="2825750"/>
          </a:xfrm>
        </p:grpSpPr>
        <p:sp>
          <p:nvSpPr>
            <p:cNvPr id="76" name="object 32">
              <a:extLst>
                <a:ext uri="{FF2B5EF4-FFF2-40B4-BE49-F238E27FC236}">
                  <a16:creationId xmlns:a16="http://schemas.microsoft.com/office/drawing/2014/main" id="{9C2F4868-0555-694B-E63A-7467D101E925}"/>
                </a:ext>
              </a:extLst>
            </p:cNvPr>
            <p:cNvSpPr/>
            <p:nvPr/>
          </p:nvSpPr>
          <p:spPr>
            <a:xfrm>
              <a:off x="6223690" y="2066462"/>
              <a:ext cx="0" cy="546100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5693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7" name="object 33">
              <a:extLst>
                <a:ext uri="{FF2B5EF4-FFF2-40B4-BE49-F238E27FC236}">
                  <a16:creationId xmlns:a16="http://schemas.microsoft.com/office/drawing/2014/main" id="{2AB0F90A-8D1C-E2CF-ABCF-70824421DA71}"/>
                </a:ext>
              </a:extLst>
            </p:cNvPr>
            <p:cNvSpPr/>
            <p:nvPr/>
          </p:nvSpPr>
          <p:spPr>
            <a:xfrm>
              <a:off x="5382187" y="2613644"/>
              <a:ext cx="1165860" cy="3810"/>
            </a:xfrm>
            <a:custGeom>
              <a:avLst/>
              <a:gdLst/>
              <a:ahLst/>
              <a:cxnLst/>
              <a:rect l="l" t="t" r="r" b="b"/>
              <a:pathLst>
                <a:path w="1165859" h="3810">
                  <a:moveTo>
                    <a:pt x="0" y="0"/>
                  </a:moveTo>
                  <a:lnTo>
                    <a:pt x="1165466" y="339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8" name="object 34">
              <a:extLst>
                <a:ext uri="{FF2B5EF4-FFF2-40B4-BE49-F238E27FC236}">
                  <a16:creationId xmlns:a16="http://schemas.microsoft.com/office/drawing/2014/main" id="{ACCE0CEB-6C8C-8A6B-63EE-5D8F606A3577}"/>
                </a:ext>
              </a:extLst>
            </p:cNvPr>
            <p:cNvSpPr/>
            <p:nvPr/>
          </p:nvSpPr>
          <p:spPr>
            <a:xfrm>
              <a:off x="4710992" y="1803190"/>
              <a:ext cx="681990" cy="271780"/>
            </a:xfrm>
            <a:custGeom>
              <a:avLst/>
              <a:gdLst/>
              <a:ahLst/>
              <a:cxnLst/>
              <a:rect l="l" t="t" r="r" b="b"/>
              <a:pathLst>
                <a:path w="681989" h="271780">
                  <a:moveTo>
                    <a:pt x="545757" y="271208"/>
                  </a:moveTo>
                  <a:lnTo>
                    <a:pt x="135610" y="271208"/>
                  </a:lnTo>
                  <a:lnTo>
                    <a:pt x="92748" y="264294"/>
                  </a:lnTo>
                  <a:lnTo>
                    <a:pt x="55522" y="245042"/>
                  </a:lnTo>
                  <a:lnTo>
                    <a:pt x="26166" y="215686"/>
                  </a:lnTo>
                  <a:lnTo>
                    <a:pt x="6913" y="178459"/>
                  </a:lnTo>
                  <a:lnTo>
                    <a:pt x="0" y="135597"/>
                  </a:lnTo>
                  <a:lnTo>
                    <a:pt x="6913" y="92737"/>
                  </a:lnTo>
                  <a:lnTo>
                    <a:pt x="26166" y="55514"/>
                  </a:lnTo>
                  <a:lnTo>
                    <a:pt x="55522" y="26161"/>
                  </a:lnTo>
                  <a:lnTo>
                    <a:pt x="92748" y="6912"/>
                  </a:lnTo>
                  <a:lnTo>
                    <a:pt x="135610" y="0"/>
                  </a:lnTo>
                  <a:lnTo>
                    <a:pt x="545757" y="0"/>
                  </a:lnTo>
                  <a:lnTo>
                    <a:pt x="588619" y="6912"/>
                  </a:lnTo>
                  <a:lnTo>
                    <a:pt x="625845" y="26161"/>
                  </a:lnTo>
                  <a:lnTo>
                    <a:pt x="655201" y="55514"/>
                  </a:lnTo>
                  <a:lnTo>
                    <a:pt x="674453" y="92737"/>
                  </a:lnTo>
                  <a:lnTo>
                    <a:pt x="681367" y="135597"/>
                  </a:lnTo>
                  <a:lnTo>
                    <a:pt x="674453" y="178459"/>
                  </a:lnTo>
                  <a:lnTo>
                    <a:pt x="655201" y="215686"/>
                  </a:lnTo>
                  <a:lnTo>
                    <a:pt x="625845" y="245042"/>
                  </a:lnTo>
                  <a:lnTo>
                    <a:pt x="588619" y="264294"/>
                  </a:lnTo>
                  <a:lnTo>
                    <a:pt x="545757" y="271208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9" name="object 35">
              <a:extLst>
                <a:ext uri="{FF2B5EF4-FFF2-40B4-BE49-F238E27FC236}">
                  <a16:creationId xmlns:a16="http://schemas.microsoft.com/office/drawing/2014/main" id="{A97FD682-B083-8636-DD2C-FEE6452BF9E5}"/>
                </a:ext>
              </a:extLst>
            </p:cNvPr>
            <p:cNvSpPr/>
            <p:nvPr/>
          </p:nvSpPr>
          <p:spPr>
            <a:xfrm>
              <a:off x="3733093" y="2612288"/>
              <a:ext cx="934085" cy="0"/>
            </a:xfrm>
            <a:custGeom>
              <a:avLst/>
              <a:gdLst/>
              <a:ahLst/>
              <a:cxnLst/>
              <a:rect l="l" t="t" r="r" b="b"/>
              <a:pathLst>
                <a:path w="934085">
                  <a:moveTo>
                    <a:pt x="0" y="0"/>
                  </a:moveTo>
                  <a:lnTo>
                    <a:pt x="933640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0" name="object 36">
              <a:extLst>
                <a:ext uri="{FF2B5EF4-FFF2-40B4-BE49-F238E27FC236}">
                  <a16:creationId xmlns:a16="http://schemas.microsoft.com/office/drawing/2014/main" id="{7AD54627-F631-ABF8-3A62-B4A571A5CECB}"/>
                </a:ext>
              </a:extLst>
            </p:cNvPr>
            <p:cNvSpPr/>
            <p:nvPr/>
          </p:nvSpPr>
          <p:spPr>
            <a:xfrm>
              <a:off x="7258785" y="2613695"/>
              <a:ext cx="1070610" cy="3810"/>
            </a:xfrm>
            <a:custGeom>
              <a:avLst/>
              <a:gdLst/>
              <a:ahLst/>
              <a:cxnLst/>
              <a:rect l="l" t="t" r="r" b="b"/>
              <a:pathLst>
                <a:path w="1070609" h="3810">
                  <a:moveTo>
                    <a:pt x="0" y="3352"/>
                  </a:moveTo>
                  <a:lnTo>
                    <a:pt x="1070089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1" name="object 37">
              <a:extLst>
                <a:ext uri="{FF2B5EF4-FFF2-40B4-BE49-F238E27FC236}">
                  <a16:creationId xmlns:a16="http://schemas.microsoft.com/office/drawing/2014/main" id="{8DC949F4-2634-6B27-CFB6-4380C7689367}"/>
                </a:ext>
              </a:extLst>
            </p:cNvPr>
            <p:cNvSpPr/>
            <p:nvPr/>
          </p:nvSpPr>
          <p:spPr>
            <a:xfrm>
              <a:off x="6894987" y="27775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354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2" name="object 38">
              <a:extLst>
                <a:ext uri="{FF2B5EF4-FFF2-40B4-BE49-F238E27FC236}">
                  <a16:creationId xmlns:a16="http://schemas.microsoft.com/office/drawing/2014/main" id="{F962F500-0671-BE20-9EA5-8A25BF500482}"/>
                </a:ext>
              </a:extLst>
            </p:cNvPr>
            <p:cNvSpPr/>
            <p:nvPr/>
          </p:nvSpPr>
          <p:spPr>
            <a:xfrm>
              <a:off x="9054995" y="2590885"/>
              <a:ext cx="285750" cy="1905"/>
            </a:xfrm>
            <a:custGeom>
              <a:avLst/>
              <a:gdLst/>
              <a:ahLst/>
              <a:cxnLst/>
              <a:rect l="l" t="t" r="r" b="b"/>
              <a:pathLst>
                <a:path w="285750" h="1905">
                  <a:moveTo>
                    <a:pt x="0" y="0"/>
                  </a:moveTo>
                  <a:lnTo>
                    <a:pt x="285140" y="1841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3" name="object 39">
              <a:extLst>
                <a:ext uri="{FF2B5EF4-FFF2-40B4-BE49-F238E27FC236}">
                  <a16:creationId xmlns:a16="http://schemas.microsoft.com/office/drawing/2014/main" id="{B4B82264-B5D8-7A66-B53E-79FD4142AD5E}"/>
                </a:ext>
              </a:extLst>
            </p:cNvPr>
            <p:cNvSpPr/>
            <p:nvPr/>
          </p:nvSpPr>
          <p:spPr>
            <a:xfrm>
              <a:off x="8688576" y="2746278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9123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4" name="object 40">
              <a:extLst>
                <a:ext uri="{FF2B5EF4-FFF2-40B4-BE49-F238E27FC236}">
                  <a16:creationId xmlns:a16="http://schemas.microsoft.com/office/drawing/2014/main" id="{321BA382-D7AF-81F5-E3F0-72B27A277D66}"/>
                </a:ext>
              </a:extLst>
            </p:cNvPr>
            <p:cNvSpPr/>
            <p:nvPr/>
          </p:nvSpPr>
          <p:spPr>
            <a:xfrm>
              <a:off x="8693493" y="3203074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4">
                  <a:moveTo>
                    <a:pt x="0" y="0"/>
                  </a:moveTo>
                  <a:lnTo>
                    <a:pt x="0" y="126187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5" name="object 41">
              <a:extLst>
                <a:ext uri="{FF2B5EF4-FFF2-40B4-BE49-F238E27FC236}">
                  <a16:creationId xmlns:a16="http://schemas.microsoft.com/office/drawing/2014/main" id="{117B27F5-8833-6AC8-A286-BE897374A061}"/>
                </a:ext>
              </a:extLst>
            </p:cNvPr>
            <p:cNvSpPr/>
            <p:nvPr/>
          </p:nvSpPr>
          <p:spPr>
            <a:xfrm>
              <a:off x="8688576" y="3641024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4">
                  <a:moveTo>
                    <a:pt x="0" y="0"/>
                  </a:moveTo>
                  <a:lnTo>
                    <a:pt x="0" y="126187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6" name="object 42">
              <a:extLst>
                <a:ext uri="{FF2B5EF4-FFF2-40B4-BE49-F238E27FC236}">
                  <a16:creationId xmlns:a16="http://schemas.microsoft.com/office/drawing/2014/main" id="{FB371D09-71BE-6E13-405A-6EE0513FF079}"/>
                </a:ext>
              </a:extLst>
            </p:cNvPr>
            <p:cNvSpPr/>
            <p:nvPr/>
          </p:nvSpPr>
          <p:spPr>
            <a:xfrm>
              <a:off x="8686734" y="407026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446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7" name="object 43">
              <a:extLst>
                <a:ext uri="{FF2B5EF4-FFF2-40B4-BE49-F238E27FC236}">
                  <a16:creationId xmlns:a16="http://schemas.microsoft.com/office/drawing/2014/main" id="{2AD15195-3F9E-B8EC-1FE8-B1982DFE10B2}"/>
                </a:ext>
              </a:extLst>
            </p:cNvPr>
            <p:cNvSpPr/>
            <p:nvPr/>
          </p:nvSpPr>
          <p:spPr>
            <a:xfrm>
              <a:off x="8688576" y="4501357"/>
              <a:ext cx="0" cy="114935"/>
            </a:xfrm>
            <a:custGeom>
              <a:avLst/>
              <a:gdLst/>
              <a:ahLst/>
              <a:cxnLst/>
              <a:rect l="l" t="t" r="r" b="b"/>
              <a:pathLst>
                <a:path h="114935">
                  <a:moveTo>
                    <a:pt x="0" y="0"/>
                  </a:moveTo>
                  <a:lnTo>
                    <a:pt x="0" y="114706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8" name="object 44">
              <a:extLst>
                <a:ext uri="{FF2B5EF4-FFF2-40B4-BE49-F238E27FC236}">
                  <a16:creationId xmlns:a16="http://schemas.microsoft.com/office/drawing/2014/main" id="{988A3F08-7688-5DFC-F5BC-ABA24182AC2A}"/>
                </a:ext>
              </a:extLst>
            </p:cNvPr>
            <p:cNvSpPr/>
            <p:nvPr/>
          </p:nvSpPr>
          <p:spPr>
            <a:xfrm>
              <a:off x="6894086" y="3266738"/>
              <a:ext cx="0" cy="401955"/>
            </a:xfrm>
            <a:custGeom>
              <a:avLst/>
              <a:gdLst/>
              <a:ahLst/>
              <a:cxnLst/>
              <a:rect l="l" t="t" r="r" b="b"/>
              <a:pathLst>
                <a:path h="401954">
                  <a:moveTo>
                    <a:pt x="0" y="0"/>
                  </a:moveTo>
                  <a:lnTo>
                    <a:pt x="0" y="401916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9" name="object 45">
              <a:extLst>
                <a:ext uri="{FF2B5EF4-FFF2-40B4-BE49-F238E27FC236}">
                  <a16:creationId xmlns:a16="http://schemas.microsoft.com/office/drawing/2014/main" id="{5A9410DB-6E82-507F-BFB1-B5CCAD0E9DC1}"/>
                </a:ext>
              </a:extLst>
            </p:cNvPr>
            <p:cNvSpPr/>
            <p:nvPr/>
          </p:nvSpPr>
          <p:spPr>
            <a:xfrm>
              <a:off x="6895028" y="3979298"/>
              <a:ext cx="0" cy="271780"/>
            </a:xfrm>
            <a:custGeom>
              <a:avLst/>
              <a:gdLst/>
              <a:ahLst/>
              <a:cxnLst/>
              <a:rect l="l" t="t" r="r" b="b"/>
              <a:pathLst>
                <a:path h="271779">
                  <a:moveTo>
                    <a:pt x="0" y="0"/>
                  </a:moveTo>
                  <a:lnTo>
                    <a:pt x="0" y="271424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90" name="object 46">
            <a:extLst>
              <a:ext uri="{FF2B5EF4-FFF2-40B4-BE49-F238E27FC236}">
                <a16:creationId xmlns:a16="http://schemas.microsoft.com/office/drawing/2014/main" id="{419564EB-46A5-7623-2F65-977D14C924CD}"/>
              </a:ext>
            </a:extLst>
          </p:cNvPr>
          <p:cNvSpPr txBox="1"/>
          <p:nvPr/>
        </p:nvSpPr>
        <p:spPr>
          <a:xfrm>
            <a:off x="6049243" y="1822406"/>
            <a:ext cx="40005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7945" marR="5080" lvl="0" indent="-5588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  General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91" name="object 47">
            <a:extLst>
              <a:ext uri="{FF2B5EF4-FFF2-40B4-BE49-F238E27FC236}">
                <a16:creationId xmlns:a16="http://schemas.microsoft.com/office/drawing/2014/main" id="{22D152C1-91CA-15F3-4DC0-9F2C860FBD95}"/>
              </a:ext>
            </a:extLst>
          </p:cNvPr>
          <p:cNvGrpSpPr/>
          <p:nvPr/>
        </p:nvGrpSpPr>
        <p:grpSpPr>
          <a:xfrm>
            <a:off x="4659518" y="1781517"/>
            <a:ext cx="1880870" cy="974725"/>
            <a:chOff x="4659518" y="1781517"/>
            <a:chExt cx="1880870" cy="974725"/>
          </a:xfrm>
        </p:grpSpPr>
        <p:sp>
          <p:nvSpPr>
            <p:cNvPr id="92" name="object 48">
              <a:extLst>
                <a:ext uri="{FF2B5EF4-FFF2-40B4-BE49-F238E27FC236}">
                  <a16:creationId xmlns:a16="http://schemas.microsoft.com/office/drawing/2014/main" id="{E01DDEA6-D9D7-50F5-4F9C-561C17FC895E}"/>
                </a:ext>
              </a:extLst>
            </p:cNvPr>
            <p:cNvSpPr/>
            <p:nvPr/>
          </p:nvSpPr>
          <p:spPr>
            <a:xfrm>
              <a:off x="5943080" y="1787867"/>
              <a:ext cx="590550" cy="271780"/>
            </a:xfrm>
            <a:custGeom>
              <a:avLst/>
              <a:gdLst/>
              <a:ahLst/>
              <a:cxnLst/>
              <a:rect l="l" t="t" r="r" b="b"/>
              <a:pathLst>
                <a:path w="590550" h="271780">
                  <a:moveTo>
                    <a:pt x="454888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454888" y="0"/>
                  </a:lnTo>
                  <a:lnTo>
                    <a:pt x="497750" y="6912"/>
                  </a:lnTo>
                  <a:lnTo>
                    <a:pt x="534976" y="26161"/>
                  </a:lnTo>
                  <a:lnTo>
                    <a:pt x="564333" y="55514"/>
                  </a:lnTo>
                  <a:lnTo>
                    <a:pt x="583585" y="92737"/>
                  </a:lnTo>
                  <a:lnTo>
                    <a:pt x="590499" y="135597"/>
                  </a:lnTo>
                  <a:lnTo>
                    <a:pt x="583585" y="178459"/>
                  </a:lnTo>
                  <a:lnTo>
                    <a:pt x="564333" y="215686"/>
                  </a:lnTo>
                  <a:lnTo>
                    <a:pt x="534976" y="245042"/>
                  </a:lnTo>
                  <a:lnTo>
                    <a:pt x="497750" y="264294"/>
                  </a:lnTo>
                  <a:lnTo>
                    <a:pt x="454888" y="271208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93" name="object 49">
              <a:extLst>
                <a:ext uri="{FF2B5EF4-FFF2-40B4-BE49-F238E27FC236}">
                  <a16:creationId xmlns:a16="http://schemas.microsoft.com/office/drawing/2014/main" id="{D067E9B3-046E-223F-E0B5-5B23C0DB47B1}"/>
                </a:ext>
              </a:extLst>
            </p:cNvPr>
            <p:cNvSpPr/>
            <p:nvPr/>
          </p:nvSpPr>
          <p:spPr>
            <a:xfrm>
              <a:off x="4665868" y="2462924"/>
              <a:ext cx="721360" cy="287020"/>
            </a:xfrm>
            <a:custGeom>
              <a:avLst/>
              <a:gdLst/>
              <a:ahLst/>
              <a:cxnLst/>
              <a:rect l="l" t="t" r="r" b="b"/>
              <a:pathLst>
                <a:path w="721360" h="287019">
                  <a:moveTo>
                    <a:pt x="577684" y="286702"/>
                  </a:moveTo>
                  <a:lnTo>
                    <a:pt x="143357" y="286702"/>
                  </a:lnTo>
                  <a:lnTo>
                    <a:pt x="98041" y="279393"/>
                  </a:lnTo>
                  <a:lnTo>
                    <a:pt x="58688" y="259042"/>
                  </a:lnTo>
                  <a:lnTo>
                    <a:pt x="27656" y="228008"/>
                  </a:lnTo>
                  <a:lnTo>
                    <a:pt x="7307" y="188656"/>
                  </a:lnTo>
                  <a:lnTo>
                    <a:pt x="0" y="143344"/>
                  </a:lnTo>
                  <a:lnTo>
                    <a:pt x="7307" y="98035"/>
                  </a:lnTo>
                  <a:lnTo>
                    <a:pt x="27656" y="58685"/>
                  </a:lnTo>
                  <a:lnTo>
                    <a:pt x="58688" y="27655"/>
                  </a:lnTo>
                  <a:lnTo>
                    <a:pt x="98041" y="7307"/>
                  </a:lnTo>
                  <a:lnTo>
                    <a:pt x="143357" y="0"/>
                  </a:lnTo>
                  <a:lnTo>
                    <a:pt x="577684" y="0"/>
                  </a:lnTo>
                  <a:lnTo>
                    <a:pt x="622996" y="7307"/>
                  </a:lnTo>
                  <a:lnTo>
                    <a:pt x="662348" y="27655"/>
                  </a:lnTo>
                  <a:lnTo>
                    <a:pt x="693382" y="58685"/>
                  </a:lnTo>
                  <a:lnTo>
                    <a:pt x="713733" y="98035"/>
                  </a:lnTo>
                  <a:lnTo>
                    <a:pt x="721042" y="143344"/>
                  </a:lnTo>
                  <a:lnTo>
                    <a:pt x="713733" y="188656"/>
                  </a:lnTo>
                  <a:lnTo>
                    <a:pt x="693382" y="228008"/>
                  </a:lnTo>
                  <a:lnTo>
                    <a:pt x="662348" y="259042"/>
                  </a:lnTo>
                  <a:lnTo>
                    <a:pt x="622996" y="279393"/>
                  </a:lnTo>
                  <a:lnTo>
                    <a:pt x="577684" y="286702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94" name="object 50">
            <a:extLst>
              <a:ext uri="{FF2B5EF4-FFF2-40B4-BE49-F238E27FC236}">
                <a16:creationId xmlns:a16="http://schemas.microsoft.com/office/drawing/2014/main" id="{FB36D4A5-BF8B-6F6A-56AC-12FAC338679E}"/>
              </a:ext>
            </a:extLst>
          </p:cNvPr>
          <p:cNvSpPr txBox="1"/>
          <p:nvPr/>
        </p:nvSpPr>
        <p:spPr>
          <a:xfrm>
            <a:off x="1461057" y="2497466"/>
            <a:ext cx="43624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5725" marR="5080" lvl="0" indent="-7366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Sec</a:t>
            </a:r>
            <a:r>
              <a:rPr kumimoji="0" sz="5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etaria  General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5" name="object 51">
            <a:extLst>
              <a:ext uri="{FF2B5EF4-FFF2-40B4-BE49-F238E27FC236}">
                <a16:creationId xmlns:a16="http://schemas.microsoft.com/office/drawing/2014/main" id="{1226D188-CD3D-5B70-7D52-3619AEF26768}"/>
              </a:ext>
            </a:extLst>
          </p:cNvPr>
          <p:cNvSpPr/>
          <p:nvPr/>
        </p:nvSpPr>
        <p:spPr>
          <a:xfrm>
            <a:off x="1383454" y="2462930"/>
            <a:ext cx="590550" cy="271780"/>
          </a:xfrm>
          <a:custGeom>
            <a:avLst/>
            <a:gdLst/>
            <a:ahLst/>
            <a:cxnLst/>
            <a:rect l="l" t="t" r="r" b="b"/>
            <a:pathLst>
              <a:path w="590550" h="271780">
                <a:moveTo>
                  <a:pt x="454888" y="271208"/>
                </a:moveTo>
                <a:lnTo>
                  <a:pt x="135597" y="271208"/>
                </a:lnTo>
                <a:lnTo>
                  <a:pt x="92737" y="264294"/>
                </a:lnTo>
                <a:lnTo>
                  <a:pt x="55514" y="245042"/>
                </a:lnTo>
                <a:lnTo>
                  <a:pt x="26161" y="215686"/>
                </a:lnTo>
                <a:lnTo>
                  <a:pt x="6912" y="178459"/>
                </a:lnTo>
                <a:lnTo>
                  <a:pt x="0" y="135597"/>
                </a:lnTo>
                <a:lnTo>
                  <a:pt x="6912" y="92737"/>
                </a:lnTo>
                <a:lnTo>
                  <a:pt x="26161" y="55514"/>
                </a:lnTo>
                <a:lnTo>
                  <a:pt x="55514" y="26161"/>
                </a:lnTo>
                <a:lnTo>
                  <a:pt x="92737" y="6912"/>
                </a:lnTo>
                <a:lnTo>
                  <a:pt x="135597" y="0"/>
                </a:lnTo>
                <a:lnTo>
                  <a:pt x="454888" y="0"/>
                </a:lnTo>
                <a:lnTo>
                  <a:pt x="497750" y="6912"/>
                </a:lnTo>
                <a:lnTo>
                  <a:pt x="534976" y="26161"/>
                </a:lnTo>
                <a:lnTo>
                  <a:pt x="564333" y="55514"/>
                </a:lnTo>
                <a:lnTo>
                  <a:pt x="583585" y="92737"/>
                </a:lnTo>
                <a:lnTo>
                  <a:pt x="590499" y="135597"/>
                </a:lnTo>
                <a:lnTo>
                  <a:pt x="583585" y="178459"/>
                </a:lnTo>
                <a:lnTo>
                  <a:pt x="564333" y="215686"/>
                </a:lnTo>
                <a:lnTo>
                  <a:pt x="534976" y="245042"/>
                </a:lnTo>
                <a:lnTo>
                  <a:pt x="497750" y="264294"/>
                </a:lnTo>
                <a:lnTo>
                  <a:pt x="454888" y="271208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6" name="object 52">
            <a:extLst>
              <a:ext uri="{FF2B5EF4-FFF2-40B4-BE49-F238E27FC236}">
                <a16:creationId xmlns:a16="http://schemas.microsoft.com/office/drawing/2014/main" id="{BEAAE0A1-D3E7-0241-96AE-E7CF01B1B1D0}"/>
              </a:ext>
            </a:extLst>
          </p:cNvPr>
          <p:cNvSpPr txBox="1"/>
          <p:nvPr/>
        </p:nvSpPr>
        <p:spPr>
          <a:xfrm>
            <a:off x="1940210" y="2507946"/>
            <a:ext cx="1774189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6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8705" algn="l"/>
              </a:tabLst>
              <a:defRPr/>
            </a:pPr>
            <a:r>
              <a:rPr kumimoji="0" sz="825" b="0" i="0" u="sng" strike="noStrike" kern="1200" cap="none" spc="-7" normalizeH="0" baseline="10101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61C0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r>
              <a:rPr kumimoji="0" sz="825" b="0" i="0" u="none" strike="noStrike" kern="1200" cap="none" spc="-7" normalizeH="0" baseline="10101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</a:t>
            </a: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Subge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39520" marR="0" lvl="0" indent="0" algn="l" defTabSz="914400" rtl="0" eaLnBrk="1" fontAlgn="auto" latinLnBrk="0" hangingPunct="1">
              <a:lnSpc>
                <a:spcPts val="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Planeación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7" name="object 53">
            <a:extLst>
              <a:ext uri="{FF2B5EF4-FFF2-40B4-BE49-F238E27FC236}">
                <a16:creationId xmlns:a16="http://schemas.microsoft.com/office/drawing/2014/main" id="{9C5E0A15-7B29-14FD-55B7-6D82E1ACB14E}"/>
              </a:ext>
            </a:extLst>
          </p:cNvPr>
          <p:cNvSpPr/>
          <p:nvPr/>
        </p:nvSpPr>
        <p:spPr>
          <a:xfrm>
            <a:off x="6544303" y="2509139"/>
            <a:ext cx="721360" cy="271780"/>
          </a:xfrm>
          <a:custGeom>
            <a:avLst/>
            <a:gdLst/>
            <a:ahLst/>
            <a:cxnLst/>
            <a:rect l="l" t="t" r="r" b="b"/>
            <a:pathLst>
              <a:path w="721359" h="271780">
                <a:moveTo>
                  <a:pt x="585431" y="271208"/>
                </a:moveTo>
                <a:lnTo>
                  <a:pt x="135597" y="271208"/>
                </a:lnTo>
                <a:lnTo>
                  <a:pt x="92737" y="264294"/>
                </a:lnTo>
                <a:lnTo>
                  <a:pt x="55514" y="245042"/>
                </a:lnTo>
                <a:lnTo>
                  <a:pt x="26161" y="215686"/>
                </a:lnTo>
                <a:lnTo>
                  <a:pt x="6912" y="178459"/>
                </a:lnTo>
                <a:lnTo>
                  <a:pt x="0" y="135597"/>
                </a:lnTo>
                <a:lnTo>
                  <a:pt x="6912" y="92737"/>
                </a:lnTo>
                <a:lnTo>
                  <a:pt x="26161" y="55514"/>
                </a:lnTo>
                <a:lnTo>
                  <a:pt x="55514" y="26161"/>
                </a:lnTo>
                <a:lnTo>
                  <a:pt x="92737" y="6912"/>
                </a:lnTo>
                <a:lnTo>
                  <a:pt x="135597" y="0"/>
                </a:lnTo>
                <a:lnTo>
                  <a:pt x="585431" y="0"/>
                </a:lnTo>
                <a:lnTo>
                  <a:pt x="628293" y="6912"/>
                </a:lnTo>
                <a:lnTo>
                  <a:pt x="665520" y="26161"/>
                </a:lnTo>
                <a:lnTo>
                  <a:pt x="694876" y="55514"/>
                </a:lnTo>
                <a:lnTo>
                  <a:pt x="714128" y="92737"/>
                </a:lnTo>
                <a:lnTo>
                  <a:pt x="721042" y="135597"/>
                </a:lnTo>
                <a:lnTo>
                  <a:pt x="714128" y="178459"/>
                </a:lnTo>
                <a:lnTo>
                  <a:pt x="694876" y="215686"/>
                </a:lnTo>
                <a:lnTo>
                  <a:pt x="665520" y="245042"/>
                </a:lnTo>
                <a:lnTo>
                  <a:pt x="628293" y="264294"/>
                </a:lnTo>
                <a:lnTo>
                  <a:pt x="585431" y="271208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8" name="object 54">
            <a:extLst>
              <a:ext uri="{FF2B5EF4-FFF2-40B4-BE49-F238E27FC236}">
                <a16:creationId xmlns:a16="http://schemas.microsoft.com/office/drawing/2014/main" id="{E14113B2-ACB4-060E-B5B3-DD78FAEE8F6B}"/>
              </a:ext>
            </a:extLst>
          </p:cNvPr>
          <p:cNvSpPr txBox="1"/>
          <p:nvPr/>
        </p:nvSpPr>
        <p:spPr>
          <a:xfrm>
            <a:off x="6648635" y="2536446"/>
            <a:ext cx="53086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7630" marR="5080" lvl="0" indent="-7556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Subge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Financiera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9" name="object 55">
            <a:extLst>
              <a:ext uri="{FF2B5EF4-FFF2-40B4-BE49-F238E27FC236}">
                <a16:creationId xmlns:a16="http://schemas.microsoft.com/office/drawing/2014/main" id="{7208103F-6E6A-3D59-AA9E-008913BCCDD2}"/>
              </a:ext>
            </a:extLst>
          </p:cNvPr>
          <p:cNvSpPr/>
          <p:nvPr/>
        </p:nvSpPr>
        <p:spPr>
          <a:xfrm>
            <a:off x="8333137" y="2465538"/>
            <a:ext cx="721360" cy="287020"/>
          </a:xfrm>
          <a:custGeom>
            <a:avLst/>
            <a:gdLst/>
            <a:ahLst/>
            <a:cxnLst/>
            <a:rect l="l" t="t" r="r" b="b"/>
            <a:pathLst>
              <a:path w="721359" h="287019">
                <a:moveTo>
                  <a:pt x="577684" y="286702"/>
                </a:moveTo>
                <a:lnTo>
                  <a:pt x="143344" y="286702"/>
                </a:lnTo>
                <a:lnTo>
                  <a:pt x="98035" y="279393"/>
                </a:lnTo>
                <a:lnTo>
                  <a:pt x="58685" y="259042"/>
                </a:lnTo>
                <a:lnTo>
                  <a:pt x="27655" y="228008"/>
                </a:lnTo>
                <a:lnTo>
                  <a:pt x="7307" y="188656"/>
                </a:lnTo>
                <a:lnTo>
                  <a:pt x="0" y="143344"/>
                </a:lnTo>
                <a:lnTo>
                  <a:pt x="7307" y="98035"/>
                </a:lnTo>
                <a:lnTo>
                  <a:pt x="27655" y="58685"/>
                </a:lnTo>
                <a:lnTo>
                  <a:pt x="58685" y="27655"/>
                </a:lnTo>
                <a:lnTo>
                  <a:pt x="98035" y="7307"/>
                </a:lnTo>
                <a:lnTo>
                  <a:pt x="143344" y="0"/>
                </a:lnTo>
                <a:lnTo>
                  <a:pt x="577684" y="0"/>
                </a:lnTo>
                <a:lnTo>
                  <a:pt x="622996" y="7307"/>
                </a:lnTo>
                <a:lnTo>
                  <a:pt x="662348" y="27655"/>
                </a:lnTo>
                <a:lnTo>
                  <a:pt x="693382" y="58685"/>
                </a:lnTo>
                <a:lnTo>
                  <a:pt x="713733" y="98035"/>
                </a:lnTo>
                <a:lnTo>
                  <a:pt x="721042" y="143344"/>
                </a:lnTo>
                <a:lnTo>
                  <a:pt x="713733" y="188656"/>
                </a:lnTo>
                <a:lnTo>
                  <a:pt x="693382" y="228008"/>
                </a:lnTo>
                <a:lnTo>
                  <a:pt x="662348" y="259042"/>
                </a:lnTo>
                <a:lnTo>
                  <a:pt x="622996" y="279393"/>
                </a:lnTo>
                <a:lnTo>
                  <a:pt x="577684" y="286702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0" name="object 56">
            <a:extLst>
              <a:ext uri="{FF2B5EF4-FFF2-40B4-BE49-F238E27FC236}">
                <a16:creationId xmlns:a16="http://schemas.microsoft.com/office/drawing/2014/main" id="{6486DBC7-2257-6BB9-D027-564EE23D4B8E}"/>
              </a:ext>
            </a:extLst>
          </p:cNvPr>
          <p:cNvSpPr txBox="1"/>
          <p:nvPr/>
        </p:nvSpPr>
        <p:spPr>
          <a:xfrm>
            <a:off x="9456191" y="2508802"/>
            <a:ext cx="49974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2390" marR="5080" lvl="0" indent="-6032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</a:t>
            </a:r>
            <a:r>
              <a:rPr kumimoji="0" sz="5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iones 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regionales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1" name="object 57">
            <a:extLst>
              <a:ext uri="{FF2B5EF4-FFF2-40B4-BE49-F238E27FC236}">
                <a16:creationId xmlns:a16="http://schemas.microsoft.com/office/drawing/2014/main" id="{8BBFC95D-1C24-7468-3568-7DA669B9F777}"/>
              </a:ext>
            </a:extLst>
          </p:cNvPr>
          <p:cNvSpPr txBox="1"/>
          <p:nvPr/>
        </p:nvSpPr>
        <p:spPr>
          <a:xfrm>
            <a:off x="4745782" y="2496689"/>
            <a:ext cx="55880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698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Subdi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Ope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iones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2" name="object 58">
            <a:extLst>
              <a:ext uri="{FF2B5EF4-FFF2-40B4-BE49-F238E27FC236}">
                <a16:creationId xmlns:a16="http://schemas.microsoft.com/office/drawing/2014/main" id="{450B205D-8D56-13C3-81C2-DE84978998C3}"/>
              </a:ext>
            </a:extLst>
          </p:cNvPr>
          <p:cNvSpPr/>
          <p:nvPr/>
        </p:nvSpPr>
        <p:spPr>
          <a:xfrm>
            <a:off x="9343008" y="2462142"/>
            <a:ext cx="721360" cy="302895"/>
          </a:xfrm>
          <a:custGeom>
            <a:avLst/>
            <a:gdLst/>
            <a:ahLst/>
            <a:cxnLst/>
            <a:rect l="l" t="t" r="r" b="b"/>
            <a:pathLst>
              <a:path w="721359" h="302894">
                <a:moveTo>
                  <a:pt x="570903" y="302653"/>
                </a:moveTo>
                <a:lnTo>
                  <a:pt x="150126" y="302653"/>
                </a:lnTo>
                <a:lnTo>
                  <a:pt x="102672" y="294999"/>
                </a:lnTo>
                <a:lnTo>
                  <a:pt x="61461" y="273685"/>
                </a:lnTo>
                <a:lnTo>
                  <a:pt x="28964" y="241186"/>
                </a:lnTo>
                <a:lnTo>
                  <a:pt x="7653" y="199975"/>
                </a:lnTo>
                <a:lnTo>
                  <a:pt x="0" y="152527"/>
                </a:lnTo>
                <a:lnTo>
                  <a:pt x="0" y="150139"/>
                </a:lnTo>
                <a:lnTo>
                  <a:pt x="7653" y="102684"/>
                </a:lnTo>
                <a:lnTo>
                  <a:pt x="28964" y="61469"/>
                </a:lnTo>
                <a:lnTo>
                  <a:pt x="61461" y="28968"/>
                </a:lnTo>
                <a:lnTo>
                  <a:pt x="102672" y="7654"/>
                </a:lnTo>
                <a:lnTo>
                  <a:pt x="150126" y="0"/>
                </a:lnTo>
                <a:lnTo>
                  <a:pt x="570903" y="0"/>
                </a:lnTo>
                <a:lnTo>
                  <a:pt x="618356" y="7654"/>
                </a:lnTo>
                <a:lnTo>
                  <a:pt x="659568" y="28968"/>
                </a:lnTo>
                <a:lnTo>
                  <a:pt x="692065" y="61469"/>
                </a:lnTo>
                <a:lnTo>
                  <a:pt x="713376" y="102684"/>
                </a:lnTo>
                <a:lnTo>
                  <a:pt x="721029" y="150139"/>
                </a:lnTo>
                <a:lnTo>
                  <a:pt x="721029" y="152527"/>
                </a:lnTo>
                <a:lnTo>
                  <a:pt x="713376" y="199975"/>
                </a:lnTo>
                <a:lnTo>
                  <a:pt x="692065" y="241186"/>
                </a:lnTo>
                <a:lnTo>
                  <a:pt x="659568" y="273685"/>
                </a:lnTo>
                <a:lnTo>
                  <a:pt x="618356" y="294999"/>
                </a:lnTo>
                <a:lnTo>
                  <a:pt x="570903" y="302653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3" name="object 59">
            <a:extLst>
              <a:ext uri="{FF2B5EF4-FFF2-40B4-BE49-F238E27FC236}">
                <a16:creationId xmlns:a16="http://schemas.microsoft.com/office/drawing/2014/main" id="{1FEF9CEC-6E84-7534-703C-C477475EC038}"/>
              </a:ext>
            </a:extLst>
          </p:cNvPr>
          <p:cNvSpPr txBox="1"/>
          <p:nvPr/>
        </p:nvSpPr>
        <p:spPr>
          <a:xfrm>
            <a:off x="8448823" y="2933011"/>
            <a:ext cx="47117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6360" marR="5080" lvl="0" indent="-7429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omi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gerencia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4" name="object 60">
            <a:extLst>
              <a:ext uri="{FF2B5EF4-FFF2-40B4-BE49-F238E27FC236}">
                <a16:creationId xmlns:a16="http://schemas.microsoft.com/office/drawing/2014/main" id="{5636A30B-18A3-E866-CE49-B74C6B98C4C9}"/>
              </a:ext>
            </a:extLst>
          </p:cNvPr>
          <p:cNvSpPr/>
          <p:nvPr/>
        </p:nvSpPr>
        <p:spPr>
          <a:xfrm>
            <a:off x="8320686" y="2898482"/>
            <a:ext cx="721360" cy="302895"/>
          </a:xfrm>
          <a:custGeom>
            <a:avLst/>
            <a:gdLst/>
            <a:ahLst/>
            <a:cxnLst/>
            <a:rect l="l" t="t" r="r" b="b"/>
            <a:pathLst>
              <a:path w="721359" h="302894">
                <a:moveTo>
                  <a:pt x="570903" y="302653"/>
                </a:moveTo>
                <a:lnTo>
                  <a:pt x="150126" y="302653"/>
                </a:lnTo>
                <a:lnTo>
                  <a:pt x="102672" y="294999"/>
                </a:lnTo>
                <a:lnTo>
                  <a:pt x="61461" y="273685"/>
                </a:lnTo>
                <a:lnTo>
                  <a:pt x="28964" y="241186"/>
                </a:lnTo>
                <a:lnTo>
                  <a:pt x="7653" y="199975"/>
                </a:lnTo>
                <a:lnTo>
                  <a:pt x="0" y="152527"/>
                </a:lnTo>
                <a:lnTo>
                  <a:pt x="0" y="150139"/>
                </a:lnTo>
                <a:lnTo>
                  <a:pt x="7653" y="102684"/>
                </a:lnTo>
                <a:lnTo>
                  <a:pt x="28964" y="61469"/>
                </a:lnTo>
                <a:lnTo>
                  <a:pt x="61461" y="28968"/>
                </a:lnTo>
                <a:lnTo>
                  <a:pt x="102672" y="7654"/>
                </a:lnTo>
                <a:lnTo>
                  <a:pt x="150126" y="0"/>
                </a:lnTo>
                <a:lnTo>
                  <a:pt x="570903" y="0"/>
                </a:lnTo>
                <a:lnTo>
                  <a:pt x="618356" y="7654"/>
                </a:lnTo>
                <a:lnTo>
                  <a:pt x="659568" y="28968"/>
                </a:lnTo>
                <a:lnTo>
                  <a:pt x="692065" y="61469"/>
                </a:lnTo>
                <a:lnTo>
                  <a:pt x="713376" y="102684"/>
                </a:lnTo>
                <a:lnTo>
                  <a:pt x="721029" y="150139"/>
                </a:lnTo>
                <a:lnTo>
                  <a:pt x="721029" y="152527"/>
                </a:lnTo>
                <a:lnTo>
                  <a:pt x="713376" y="199975"/>
                </a:lnTo>
                <a:lnTo>
                  <a:pt x="692065" y="241186"/>
                </a:lnTo>
                <a:lnTo>
                  <a:pt x="659568" y="273685"/>
                </a:lnTo>
                <a:lnTo>
                  <a:pt x="618356" y="294999"/>
                </a:lnTo>
                <a:lnTo>
                  <a:pt x="570903" y="302653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5" name="object 61">
            <a:extLst>
              <a:ext uri="{FF2B5EF4-FFF2-40B4-BE49-F238E27FC236}">
                <a16:creationId xmlns:a16="http://schemas.microsoft.com/office/drawing/2014/main" id="{B22A647F-017E-DCE0-1A42-87941CD02D4B}"/>
              </a:ext>
            </a:extLst>
          </p:cNvPr>
          <p:cNvSpPr txBox="1"/>
          <p:nvPr/>
        </p:nvSpPr>
        <p:spPr>
          <a:xfrm>
            <a:off x="8499339" y="3394478"/>
            <a:ext cx="38163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0" marR="5080" lvl="0" indent="-11493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omi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 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DRI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6" name="object 62">
            <a:extLst>
              <a:ext uri="{FF2B5EF4-FFF2-40B4-BE49-F238E27FC236}">
                <a16:creationId xmlns:a16="http://schemas.microsoft.com/office/drawing/2014/main" id="{9A5F35FB-0092-167A-1E12-4483EF06F0B5}"/>
              </a:ext>
            </a:extLst>
          </p:cNvPr>
          <p:cNvSpPr/>
          <p:nvPr/>
        </p:nvSpPr>
        <p:spPr>
          <a:xfrm>
            <a:off x="8316743" y="3334381"/>
            <a:ext cx="727710" cy="302895"/>
          </a:xfrm>
          <a:custGeom>
            <a:avLst/>
            <a:gdLst/>
            <a:ahLst/>
            <a:cxnLst/>
            <a:rect l="l" t="t" r="r" b="b"/>
            <a:pathLst>
              <a:path w="727709" h="302895">
                <a:moveTo>
                  <a:pt x="577469" y="302653"/>
                </a:moveTo>
                <a:lnTo>
                  <a:pt x="150139" y="302653"/>
                </a:lnTo>
                <a:lnTo>
                  <a:pt x="102684" y="294999"/>
                </a:lnTo>
                <a:lnTo>
                  <a:pt x="61469" y="273685"/>
                </a:lnTo>
                <a:lnTo>
                  <a:pt x="28968" y="241186"/>
                </a:lnTo>
                <a:lnTo>
                  <a:pt x="7654" y="199975"/>
                </a:lnTo>
                <a:lnTo>
                  <a:pt x="0" y="152526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577469" y="0"/>
                </a:lnTo>
                <a:lnTo>
                  <a:pt x="624922" y="7654"/>
                </a:lnTo>
                <a:lnTo>
                  <a:pt x="666134" y="28968"/>
                </a:lnTo>
                <a:lnTo>
                  <a:pt x="698631" y="61469"/>
                </a:lnTo>
                <a:lnTo>
                  <a:pt x="719942" y="102684"/>
                </a:lnTo>
                <a:lnTo>
                  <a:pt x="727595" y="150139"/>
                </a:lnTo>
                <a:lnTo>
                  <a:pt x="727595" y="152526"/>
                </a:lnTo>
                <a:lnTo>
                  <a:pt x="719942" y="199975"/>
                </a:lnTo>
                <a:lnTo>
                  <a:pt x="698631" y="241186"/>
                </a:lnTo>
                <a:lnTo>
                  <a:pt x="666134" y="273685"/>
                </a:lnTo>
                <a:lnTo>
                  <a:pt x="624922" y="294999"/>
                </a:lnTo>
                <a:lnTo>
                  <a:pt x="577469" y="302653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7" name="object 63">
            <a:extLst>
              <a:ext uri="{FF2B5EF4-FFF2-40B4-BE49-F238E27FC236}">
                <a16:creationId xmlns:a16="http://schemas.microsoft.com/office/drawing/2014/main" id="{F9805A82-E99B-A8BC-50AA-6DFC216E2952}"/>
              </a:ext>
            </a:extLst>
          </p:cNvPr>
          <p:cNvSpPr txBox="1"/>
          <p:nvPr/>
        </p:nvSpPr>
        <p:spPr>
          <a:xfrm>
            <a:off x="8436938" y="3780563"/>
            <a:ext cx="49212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29845" algn="just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Junta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li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ita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iones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adquisi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ciones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8" name="object 64">
            <a:extLst>
              <a:ext uri="{FF2B5EF4-FFF2-40B4-BE49-F238E27FC236}">
                <a16:creationId xmlns:a16="http://schemas.microsoft.com/office/drawing/2014/main" id="{3412F740-209B-32EF-44B4-A4126705E72A}"/>
              </a:ext>
            </a:extLst>
          </p:cNvPr>
          <p:cNvSpPr/>
          <p:nvPr/>
        </p:nvSpPr>
        <p:spPr>
          <a:xfrm>
            <a:off x="8320089" y="3770285"/>
            <a:ext cx="721360" cy="302895"/>
          </a:xfrm>
          <a:custGeom>
            <a:avLst/>
            <a:gdLst/>
            <a:ahLst/>
            <a:cxnLst/>
            <a:rect l="l" t="t" r="r" b="b"/>
            <a:pathLst>
              <a:path w="721359" h="302895">
                <a:moveTo>
                  <a:pt x="570903" y="302653"/>
                </a:moveTo>
                <a:lnTo>
                  <a:pt x="150126" y="302653"/>
                </a:lnTo>
                <a:lnTo>
                  <a:pt x="102672" y="294999"/>
                </a:lnTo>
                <a:lnTo>
                  <a:pt x="61461" y="273685"/>
                </a:lnTo>
                <a:lnTo>
                  <a:pt x="28964" y="241186"/>
                </a:lnTo>
                <a:lnTo>
                  <a:pt x="7653" y="199975"/>
                </a:lnTo>
                <a:lnTo>
                  <a:pt x="0" y="152526"/>
                </a:lnTo>
                <a:lnTo>
                  <a:pt x="0" y="150139"/>
                </a:lnTo>
                <a:lnTo>
                  <a:pt x="7653" y="102684"/>
                </a:lnTo>
                <a:lnTo>
                  <a:pt x="28964" y="61469"/>
                </a:lnTo>
                <a:lnTo>
                  <a:pt x="61461" y="28968"/>
                </a:lnTo>
                <a:lnTo>
                  <a:pt x="102672" y="7654"/>
                </a:lnTo>
                <a:lnTo>
                  <a:pt x="150126" y="0"/>
                </a:lnTo>
                <a:lnTo>
                  <a:pt x="570903" y="0"/>
                </a:lnTo>
                <a:lnTo>
                  <a:pt x="618356" y="7654"/>
                </a:lnTo>
                <a:lnTo>
                  <a:pt x="659568" y="28968"/>
                </a:lnTo>
                <a:lnTo>
                  <a:pt x="692065" y="61469"/>
                </a:lnTo>
                <a:lnTo>
                  <a:pt x="713376" y="102684"/>
                </a:lnTo>
                <a:lnTo>
                  <a:pt x="721029" y="150139"/>
                </a:lnTo>
                <a:lnTo>
                  <a:pt x="721029" y="152526"/>
                </a:lnTo>
                <a:lnTo>
                  <a:pt x="713376" y="199975"/>
                </a:lnTo>
                <a:lnTo>
                  <a:pt x="692065" y="241186"/>
                </a:lnTo>
                <a:lnTo>
                  <a:pt x="659568" y="273685"/>
                </a:lnTo>
                <a:lnTo>
                  <a:pt x="618356" y="294999"/>
                </a:lnTo>
                <a:lnTo>
                  <a:pt x="570903" y="302653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9" name="object 65">
            <a:extLst>
              <a:ext uri="{FF2B5EF4-FFF2-40B4-BE49-F238E27FC236}">
                <a16:creationId xmlns:a16="http://schemas.microsoft.com/office/drawing/2014/main" id="{DB965BE0-FC42-DCF5-84B4-DA1AF33BD629}"/>
              </a:ext>
            </a:extLst>
          </p:cNvPr>
          <p:cNvSpPr txBox="1"/>
          <p:nvPr/>
        </p:nvSpPr>
        <p:spPr>
          <a:xfrm>
            <a:off x="8410549" y="4241384"/>
            <a:ext cx="54610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5095" marR="5080" lvl="0" indent="-11303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omisiónde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personal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0" name="object 66">
            <a:extLst>
              <a:ext uri="{FF2B5EF4-FFF2-40B4-BE49-F238E27FC236}">
                <a16:creationId xmlns:a16="http://schemas.microsoft.com/office/drawing/2014/main" id="{08717231-AE39-5ABD-2485-07168B90D978}"/>
              </a:ext>
            </a:extLst>
          </p:cNvPr>
          <p:cNvSpPr/>
          <p:nvPr/>
        </p:nvSpPr>
        <p:spPr>
          <a:xfrm>
            <a:off x="8320095" y="4194718"/>
            <a:ext cx="721360" cy="302895"/>
          </a:xfrm>
          <a:custGeom>
            <a:avLst/>
            <a:gdLst/>
            <a:ahLst/>
            <a:cxnLst/>
            <a:rect l="l" t="t" r="r" b="b"/>
            <a:pathLst>
              <a:path w="721359" h="302895">
                <a:moveTo>
                  <a:pt x="570903" y="302653"/>
                </a:moveTo>
                <a:lnTo>
                  <a:pt x="150126" y="302653"/>
                </a:lnTo>
                <a:lnTo>
                  <a:pt x="102672" y="294999"/>
                </a:lnTo>
                <a:lnTo>
                  <a:pt x="61461" y="273685"/>
                </a:lnTo>
                <a:lnTo>
                  <a:pt x="28964" y="241186"/>
                </a:lnTo>
                <a:lnTo>
                  <a:pt x="7653" y="199975"/>
                </a:lnTo>
                <a:lnTo>
                  <a:pt x="0" y="152526"/>
                </a:lnTo>
                <a:lnTo>
                  <a:pt x="0" y="150139"/>
                </a:lnTo>
                <a:lnTo>
                  <a:pt x="7653" y="102684"/>
                </a:lnTo>
                <a:lnTo>
                  <a:pt x="28964" y="61469"/>
                </a:lnTo>
                <a:lnTo>
                  <a:pt x="61461" y="28968"/>
                </a:lnTo>
                <a:lnTo>
                  <a:pt x="102672" y="7654"/>
                </a:lnTo>
                <a:lnTo>
                  <a:pt x="150126" y="0"/>
                </a:lnTo>
                <a:lnTo>
                  <a:pt x="570903" y="0"/>
                </a:lnTo>
                <a:lnTo>
                  <a:pt x="618356" y="7654"/>
                </a:lnTo>
                <a:lnTo>
                  <a:pt x="659568" y="28968"/>
                </a:lnTo>
                <a:lnTo>
                  <a:pt x="692065" y="61469"/>
                </a:lnTo>
                <a:lnTo>
                  <a:pt x="713376" y="102684"/>
                </a:lnTo>
                <a:lnTo>
                  <a:pt x="721029" y="150139"/>
                </a:lnTo>
                <a:lnTo>
                  <a:pt x="721029" y="152526"/>
                </a:lnTo>
                <a:lnTo>
                  <a:pt x="713376" y="199975"/>
                </a:lnTo>
                <a:lnTo>
                  <a:pt x="692065" y="241186"/>
                </a:lnTo>
                <a:lnTo>
                  <a:pt x="659568" y="273685"/>
                </a:lnTo>
                <a:lnTo>
                  <a:pt x="618356" y="294999"/>
                </a:lnTo>
                <a:lnTo>
                  <a:pt x="570903" y="302653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11" name="object 67">
            <a:extLst>
              <a:ext uri="{FF2B5EF4-FFF2-40B4-BE49-F238E27FC236}">
                <a16:creationId xmlns:a16="http://schemas.microsoft.com/office/drawing/2014/main" id="{53231651-6523-AD7B-2EA5-9070529AB6A9}"/>
              </a:ext>
            </a:extLst>
          </p:cNvPr>
          <p:cNvSpPr txBox="1"/>
          <p:nvPr/>
        </p:nvSpPr>
        <p:spPr>
          <a:xfrm>
            <a:off x="8424354" y="4625819"/>
            <a:ext cx="51879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830" marR="5080" lvl="0" indent="-2476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.5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omi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és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coordinación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36525" marR="0" lvl="0" indent="0" algn="l" defTabSz="914400" rtl="0" eaLnBrk="1" fontAlgn="auto" latinLnBrk="0" hangingPunct="1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interna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2" name="object 68">
            <a:extLst>
              <a:ext uri="{FF2B5EF4-FFF2-40B4-BE49-F238E27FC236}">
                <a16:creationId xmlns:a16="http://schemas.microsoft.com/office/drawing/2014/main" id="{C40999D5-FE7F-E501-2790-BF1E5BFE67AE}"/>
              </a:ext>
            </a:extLst>
          </p:cNvPr>
          <p:cNvSpPr/>
          <p:nvPr/>
        </p:nvSpPr>
        <p:spPr>
          <a:xfrm>
            <a:off x="8320092" y="4614228"/>
            <a:ext cx="721360" cy="302895"/>
          </a:xfrm>
          <a:custGeom>
            <a:avLst/>
            <a:gdLst/>
            <a:ahLst/>
            <a:cxnLst/>
            <a:rect l="l" t="t" r="r" b="b"/>
            <a:pathLst>
              <a:path w="721359" h="302895">
                <a:moveTo>
                  <a:pt x="570903" y="302653"/>
                </a:moveTo>
                <a:lnTo>
                  <a:pt x="150126" y="302653"/>
                </a:lnTo>
                <a:lnTo>
                  <a:pt x="102672" y="294999"/>
                </a:lnTo>
                <a:lnTo>
                  <a:pt x="61461" y="273685"/>
                </a:lnTo>
                <a:lnTo>
                  <a:pt x="28964" y="241186"/>
                </a:lnTo>
                <a:lnTo>
                  <a:pt x="7653" y="199975"/>
                </a:lnTo>
                <a:lnTo>
                  <a:pt x="0" y="152526"/>
                </a:lnTo>
                <a:lnTo>
                  <a:pt x="0" y="150139"/>
                </a:lnTo>
                <a:lnTo>
                  <a:pt x="7653" y="102684"/>
                </a:lnTo>
                <a:lnTo>
                  <a:pt x="28964" y="61469"/>
                </a:lnTo>
                <a:lnTo>
                  <a:pt x="61461" y="28968"/>
                </a:lnTo>
                <a:lnTo>
                  <a:pt x="102672" y="7654"/>
                </a:lnTo>
                <a:lnTo>
                  <a:pt x="150126" y="0"/>
                </a:lnTo>
                <a:lnTo>
                  <a:pt x="570903" y="0"/>
                </a:lnTo>
                <a:lnTo>
                  <a:pt x="618356" y="7654"/>
                </a:lnTo>
                <a:lnTo>
                  <a:pt x="659568" y="28968"/>
                </a:lnTo>
                <a:lnTo>
                  <a:pt x="692065" y="61469"/>
                </a:lnTo>
                <a:lnTo>
                  <a:pt x="713376" y="102684"/>
                </a:lnTo>
                <a:lnTo>
                  <a:pt x="721029" y="150139"/>
                </a:lnTo>
                <a:lnTo>
                  <a:pt x="721029" y="152526"/>
                </a:lnTo>
                <a:lnTo>
                  <a:pt x="713376" y="199975"/>
                </a:lnTo>
                <a:lnTo>
                  <a:pt x="692065" y="241186"/>
                </a:lnTo>
                <a:lnTo>
                  <a:pt x="659568" y="273685"/>
                </a:lnTo>
                <a:lnTo>
                  <a:pt x="618356" y="294999"/>
                </a:lnTo>
                <a:lnTo>
                  <a:pt x="570903" y="302653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13" name="object 69">
            <a:extLst>
              <a:ext uri="{FF2B5EF4-FFF2-40B4-BE49-F238E27FC236}">
                <a16:creationId xmlns:a16="http://schemas.microsoft.com/office/drawing/2014/main" id="{176934A4-267A-687B-70E5-F20BEF53F8D7}"/>
              </a:ext>
            </a:extLst>
          </p:cNvPr>
          <p:cNvSpPr txBox="1"/>
          <p:nvPr/>
        </p:nvSpPr>
        <p:spPr>
          <a:xfrm>
            <a:off x="6570040" y="2970244"/>
            <a:ext cx="628650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6540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og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ama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análisis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ﬁnan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ie</a:t>
            </a:r>
            <a:r>
              <a:rPr kumimoji="0" sz="5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4" name="object 70">
            <a:extLst>
              <a:ext uri="{FF2B5EF4-FFF2-40B4-BE49-F238E27FC236}">
                <a16:creationId xmlns:a16="http://schemas.microsoft.com/office/drawing/2014/main" id="{9F1532B2-A53D-A4D8-6A51-689EAD443772}"/>
              </a:ext>
            </a:extLst>
          </p:cNvPr>
          <p:cNvSpPr/>
          <p:nvPr/>
        </p:nvSpPr>
        <p:spPr>
          <a:xfrm>
            <a:off x="6520639" y="2960606"/>
            <a:ext cx="721360" cy="302895"/>
          </a:xfrm>
          <a:custGeom>
            <a:avLst/>
            <a:gdLst/>
            <a:ahLst/>
            <a:cxnLst/>
            <a:rect l="l" t="t" r="r" b="b"/>
            <a:pathLst>
              <a:path w="721359" h="302895">
                <a:moveTo>
                  <a:pt x="570903" y="302653"/>
                </a:moveTo>
                <a:lnTo>
                  <a:pt x="150126" y="302653"/>
                </a:lnTo>
                <a:lnTo>
                  <a:pt x="102672" y="294999"/>
                </a:lnTo>
                <a:lnTo>
                  <a:pt x="61461" y="273685"/>
                </a:lnTo>
                <a:lnTo>
                  <a:pt x="28964" y="241186"/>
                </a:lnTo>
                <a:lnTo>
                  <a:pt x="7653" y="199975"/>
                </a:lnTo>
                <a:lnTo>
                  <a:pt x="0" y="152526"/>
                </a:lnTo>
                <a:lnTo>
                  <a:pt x="0" y="150139"/>
                </a:lnTo>
                <a:lnTo>
                  <a:pt x="7653" y="102684"/>
                </a:lnTo>
                <a:lnTo>
                  <a:pt x="28964" y="61469"/>
                </a:lnTo>
                <a:lnTo>
                  <a:pt x="61461" y="28968"/>
                </a:lnTo>
                <a:lnTo>
                  <a:pt x="102672" y="7654"/>
                </a:lnTo>
                <a:lnTo>
                  <a:pt x="150126" y="0"/>
                </a:lnTo>
                <a:lnTo>
                  <a:pt x="570903" y="0"/>
                </a:lnTo>
                <a:lnTo>
                  <a:pt x="618356" y="7654"/>
                </a:lnTo>
                <a:lnTo>
                  <a:pt x="659568" y="28968"/>
                </a:lnTo>
                <a:lnTo>
                  <a:pt x="692065" y="61469"/>
                </a:lnTo>
                <a:lnTo>
                  <a:pt x="713376" y="102684"/>
                </a:lnTo>
                <a:lnTo>
                  <a:pt x="721029" y="150139"/>
                </a:lnTo>
                <a:lnTo>
                  <a:pt x="721029" y="152526"/>
                </a:lnTo>
                <a:lnTo>
                  <a:pt x="713376" y="199975"/>
                </a:lnTo>
                <a:lnTo>
                  <a:pt x="692065" y="241186"/>
                </a:lnTo>
                <a:lnTo>
                  <a:pt x="659568" y="273685"/>
                </a:lnTo>
                <a:lnTo>
                  <a:pt x="618356" y="294999"/>
                </a:lnTo>
                <a:lnTo>
                  <a:pt x="570903" y="302653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15" name="object 71">
            <a:extLst>
              <a:ext uri="{FF2B5EF4-FFF2-40B4-BE49-F238E27FC236}">
                <a16:creationId xmlns:a16="http://schemas.microsoft.com/office/drawing/2014/main" id="{816AC793-CEA9-F3B9-19F5-AD31951C04BF}"/>
              </a:ext>
            </a:extLst>
          </p:cNvPr>
          <p:cNvSpPr txBox="1"/>
          <p:nvPr/>
        </p:nvSpPr>
        <p:spPr>
          <a:xfrm>
            <a:off x="6657082" y="4291378"/>
            <a:ext cx="51244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8585" marR="5080" lvl="0" indent="-9652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tesorería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6" name="object 72">
            <a:extLst>
              <a:ext uri="{FF2B5EF4-FFF2-40B4-BE49-F238E27FC236}">
                <a16:creationId xmlns:a16="http://schemas.microsoft.com/office/drawing/2014/main" id="{1305F71F-CB12-915E-52BC-1CED1DA12045}"/>
              </a:ext>
            </a:extLst>
          </p:cNvPr>
          <p:cNvSpPr/>
          <p:nvPr/>
        </p:nvSpPr>
        <p:spPr>
          <a:xfrm>
            <a:off x="6534801" y="3675415"/>
            <a:ext cx="723265" cy="302895"/>
          </a:xfrm>
          <a:custGeom>
            <a:avLst/>
            <a:gdLst/>
            <a:ahLst/>
            <a:cxnLst/>
            <a:rect l="l" t="t" r="r" b="b"/>
            <a:pathLst>
              <a:path w="723265" h="302895">
                <a:moveTo>
                  <a:pt x="572541" y="302653"/>
                </a:moveTo>
                <a:lnTo>
                  <a:pt x="150126" y="302653"/>
                </a:lnTo>
                <a:lnTo>
                  <a:pt x="102672" y="294999"/>
                </a:lnTo>
                <a:lnTo>
                  <a:pt x="61461" y="273685"/>
                </a:lnTo>
                <a:lnTo>
                  <a:pt x="28964" y="241186"/>
                </a:lnTo>
                <a:lnTo>
                  <a:pt x="7653" y="199975"/>
                </a:lnTo>
                <a:lnTo>
                  <a:pt x="0" y="152526"/>
                </a:lnTo>
                <a:lnTo>
                  <a:pt x="0" y="150139"/>
                </a:lnTo>
                <a:lnTo>
                  <a:pt x="7653" y="102684"/>
                </a:lnTo>
                <a:lnTo>
                  <a:pt x="28964" y="61469"/>
                </a:lnTo>
                <a:lnTo>
                  <a:pt x="61461" y="28968"/>
                </a:lnTo>
                <a:lnTo>
                  <a:pt x="102672" y="7654"/>
                </a:lnTo>
                <a:lnTo>
                  <a:pt x="150126" y="0"/>
                </a:lnTo>
                <a:lnTo>
                  <a:pt x="572541" y="0"/>
                </a:lnTo>
                <a:lnTo>
                  <a:pt x="619995" y="7654"/>
                </a:lnTo>
                <a:lnTo>
                  <a:pt x="661206" y="28968"/>
                </a:lnTo>
                <a:lnTo>
                  <a:pt x="693703" y="61469"/>
                </a:lnTo>
                <a:lnTo>
                  <a:pt x="715015" y="102684"/>
                </a:lnTo>
                <a:lnTo>
                  <a:pt x="722668" y="150139"/>
                </a:lnTo>
                <a:lnTo>
                  <a:pt x="722668" y="152526"/>
                </a:lnTo>
                <a:lnTo>
                  <a:pt x="715015" y="199975"/>
                </a:lnTo>
                <a:lnTo>
                  <a:pt x="693703" y="241186"/>
                </a:lnTo>
                <a:lnTo>
                  <a:pt x="661206" y="273685"/>
                </a:lnTo>
                <a:lnTo>
                  <a:pt x="619995" y="294999"/>
                </a:lnTo>
                <a:lnTo>
                  <a:pt x="572541" y="302653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17" name="object 73">
            <a:extLst>
              <a:ext uri="{FF2B5EF4-FFF2-40B4-BE49-F238E27FC236}">
                <a16:creationId xmlns:a16="http://schemas.microsoft.com/office/drawing/2014/main" id="{C1757903-51D9-F619-EF60-F3CD01E5B6C1}"/>
              </a:ext>
            </a:extLst>
          </p:cNvPr>
          <p:cNvSpPr txBox="1"/>
          <p:nvPr/>
        </p:nvSpPr>
        <p:spPr>
          <a:xfrm>
            <a:off x="6638638" y="3685040"/>
            <a:ext cx="513080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 marR="5080" lvl="0" indent="-3175" algn="just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esupues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contabilidad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18" name="object 74">
            <a:extLst>
              <a:ext uri="{FF2B5EF4-FFF2-40B4-BE49-F238E27FC236}">
                <a16:creationId xmlns:a16="http://schemas.microsoft.com/office/drawing/2014/main" id="{A685209A-3B61-711D-DCFF-2ADB6F45FACE}"/>
              </a:ext>
            </a:extLst>
          </p:cNvPr>
          <p:cNvGrpSpPr/>
          <p:nvPr/>
        </p:nvGrpSpPr>
        <p:grpSpPr>
          <a:xfrm>
            <a:off x="3007556" y="1921205"/>
            <a:ext cx="4252595" cy="2632710"/>
            <a:chOff x="3007556" y="1921205"/>
            <a:chExt cx="4252595" cy="2632710"/>
          </a:xfrm>
        </p:grpSpPr>
        <p:sp>
          <p:nvSpPr>
            <p:cNvPr id="119" name="object 75">
              <a:extLst>
                <a:ext uri="{FF2B5EF4-FFF2-40B4-BE49-F238E27FC236}">
                  <a16:creationId xmlns:a16="http://schemas.microsoft.com/office/drawing/2014/main" id="{6B070D52-A2B0-6F3B-AC9A-9AFAF0A08A25}"/>
                </a:ext>
              </a:extLst>
            </p:cNvPr>
            <p:cNvSpPr/>
            <p:nvPr/>
          </p:nvSpPr>
          <p:spPr>
            <a:xfrm>
              <a:off x="6532170" y="4244713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59" h="302895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6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20" name="object 76">
              <a:extLst>
                <a:ext uri="{FF2B5EF4-FFF2-40B4-BE49-F238E27FC236}">
                  <a16:creationId xmlns:a16="http://schemas.microsoft.com/office/drawing/2014/main" id="{E65606F7-5E41-E29E-7862-63E688D320F1}"/>
                </a:ext>
              </a:extLst>
            </p:cNvPr>
            <p:cNvSpPr/>
            <p:nvPr/>
          </p:nvSpPr>
          <p:spPr>
            <a:xfrm>
              <a:off x="3013906" y="2475047"/>
              <a:ext cx="721360" cy="271780"/>
            </a:xfrm>
            <a:custGeom>
              <a:avLst/>
              <a:gdLst/>
              <a:ahLst/>
              <a:cxnLst/>
              <a:rect l="l" t="t" r="r" b="b"/>
              <a:pathLst>
                <a:path w="721360" h="271780">
                  <a:moveTo>
                    <a:pt x="585431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585431" y="0"/>
                  </a:lnTo>
                  <a:lnTo>
                    <a:pt x="628293" y="6912"/>
                  </a:lnTo>
                  <a:lnTo>
                    <a:pt x="665520" y="26161"/>
                  </a:lnTo>
                  <a:lnTo>
                    <a:pt x="694876" y="55514"/>
                  </a:lnTo>
                  <a:lnTo>
                    <a:pt x="714128" y="92737"/>
                  </a:lnTo>
                  <a:lnTo>
                    <a:pt x="721042" y="135597"/>
                  </a:lnTo>
                  <a:lnTo>
                    <a:pt x="714128" y="178459"/>
                  </a:lnTo>
                  <a:lnTo>
                    <a:pt x="694876" y="215686"/>
                  </a:lnTo>
                  <a:lnTo>
                    <a:pt x="665520" y="245042"/>
                  </a:lnTo>
                  <a:lnTo>
                    <a:pt x="628293" y="264294"/>
                  </a:lnTo>
                  <a:lnTo>
                    <a:pt x="585431" y="271208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21" name="object 77">
              <a:extLst>
                <a:ext uri="{FF2B5EF4-FFF2-40B4-BE49-F238E27FC236}">
                  <a16:creationId xmlns:a16="http://schemas.microsoft.com/office/drawing/2014/main" id="{588E32AA-6D9A-5E38-25AF-84E0EE48BA14}"/>
                </a:ext>
              </a:extLst>
            </p:cNvPr>
            <p:cNvSpPr/>
            <p:nvPr/>
          </p:nvSpPr>
          <p:spPr>
            <a:xfrm>
              <a:off x="6535445" y="1927555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0" y="0"/>
                  </a:moveTo>
                  <a:lnTo>
                    <a:pt x="334543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22" name="object 78">
            <a:extLst>
              <a:ext uri="{FF2B5EF4-FFF2-40B4-BE49-F238E27FC236}">
                <a16:creationId xmlns:a16="http://schemas.microsoft.com/office/drawing/2014/main" id="{50A50AC6-F4EE-880E-4540-7786D18F5DEA}"/>
              </a:ext>
            </a:extLst>
          </p:cNvPr>
          <p:cNvSpPr txBox="1"/>
          <p:nvPr/>
        </p:nvSpPr>
        <p:spPr>
          <a:xfrm>
            <a:off x="6950782" y="1489942"/>
            <a:ext cx="384810" cy="202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895" marR="5080" lvl="0" indent="-36830" algn="l" defTabSz="914400" rtl="0" eaLnBrk="1" fontAlgn="auto" latinLnBrk="0" hangingPunct="1">
              <a:lnSpc>
                <a:spcPct val="1057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ﬁ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ina  Jurídica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23" name="object 79">
            <a:extLst>
              <a:ext uri="{FF2B5EF4-FFF2-40B4-BE49-F238E27FC236}">
                <a16:creationId xmlns:a16="http://schemas.microsoft.com/office/drawing/2014/main" id="{85CA1AC9-FEAE-BD2C-1DC0-CE1A2B4BA549}"/>
              </a:ext>
            </a:extLst>
          </p:cNvPr>
          <p:cNvGrpSpPr/>
          <p:nvPr/>
        </p:nvGrpSpPr>
        <p:grpSpPr>
          <a:xfrm>
            <a:off x="6863641" y="1446030"/>
            <a:ext cx="725170" cy="636905"/>
            <a:chOff x="6863641" y="1446030"/>
            <a:chExt cx="725170" cy="636905"/>
          </a:xfrm>
        </p:grpSpPr>
        <p:sp>
          <p:nvSpPr>
            <p:cNvPr id="124" name="object 80">
              <a:extLst>
                <a:ext uri="{FF2B5EF4-FFF2-40B4-BE49-F238E27FC236}">
                  <a16:creationId xmlns:a16="http://schemas.microsoft.com/office/drawing/2014/main" id="{CD31E9BD-3708-8A0F-654D-C09EBBB8CD82}"/>
                </a:ext>
              </a:extLst>
            </p:cNvPr>
            <p:cNvSpPr/>
            <p:nvPr/>
          </p:nvSpPr>
          <p:spPr>
            <a:xfrm>
              <a:off x="6874439" y="1798726"/>
              <a:ext cx="708025" cy="278130"/>
            </a:xfrm>
            <a:custGeom>
              <a:avLst/>
              <a:gdLst/>
              <a:ahLst/>
              <a:cxnLst/>
              <a:rect l="l" t="t" r="r" b="b"/>
              <a:pathLst>
                <a:path w="708025" h="278130">
                  <a:moveTo>
                    <a:pt x="568553" y="277749"/>
                  </a:moveTo>
                  <a:lnTo>
                    <a:pt x="138874" y="277749"/>
                  </a:lnTo>
                  <a:lnTo>
                    <a:pt x="94980" y="270668"/>
                  </a:lnTo>
                  <a:lnTo>
                    <a:pt x="56858" y="250953"/>
                  </a:lnTo>
                  <a:lnTo>
                    <a:pt x="26795" y="220890"/>
                  </a:lnTo>
                  <a:lnTo>
                    <a:pt x="7080" y="182768"/>
                  </a:lnTo>
                  <a:lnTo>
                    <a:pt x="0" y="138874"/>
                  </a:lnTo>
                  <a:lnTo>
                    <a:pt x="7080" y="94975"/>
                  </a:lnTo>
                  <a:lnTo>
                    <a:pt x="26795" y="56852"/>
                  </a:lnTo>
                  <a:lnTo>
                    <a:pt x="56858" y="26791"/>
                  </a:lnTo>
                  <a:lnTo>
                    <a:pt x="94980" y="7078"/>
                  </a:lnTo>
                  <a:lnTo>
                    <a:pt x="138874" y="0"/>
                  </a:lnTo>
                  <a:lnTo>
                    <a:pt x="568553" y="0"/>
                  </a:lnTo>
                  <a:lnTo>
                    <a:pt x="612447" y="7078"/>
                  </a:lnTo>
                  <a:lnTo>
                    <a:pt x="650569" y="26791"/>
                  </a:lnTo>
                  <a:lnTo>
                    <a:pt x="680632" y="56852"/>
                  </a:lnTo>
                  <a:lnTo>
                    <a:pt x="700347" y="94975"/>
                  </a:lnTo>
                  <a:lnTo>
                    <a:pt x="707428" y="138874"/>
                  </a:lnTo>
                  <a:lnTo>
                    <a:pt x="700347" y="182768"/>
                  </a:lnTo>
                  <a:lnTo>
                    <a:pt x="680632" y="220890"/>
                  </a:lnTo>
                  <a:lnTo>
                    <a:pt x="650569" y="250953"/>
                  </a:lnTo>
                  <a:lnTo>
                    <a:pt x="612447" y="270668"/>
                  </a:lnTo>
                  <a:lnTo>
                    <a:pt x="568553" y="277749"/>
                  </a:lnTo>
                  <a:close/>
                </a:path>
              </a:pathLst>
            </a:custGeom>
            <a:ln w="12699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25" name="object 81">
              <a:extLst>
                <a:ext uri="{FF2B5EF4-FFF2-40B4-BE49-F238E27FC236}">
                  <a16:creationId xmlns:a16="http://schemas.microsoft.com/office/drawing/2014/main" id="{361A7890-8B58-3E72-6802-CC400F5847D9}"/>
                </a:ext>
              </a:extLst>
            </p:cNvPr>
            <p:cNvSpPr/>
            <p:nvPr/>
          </p:nvSpPr>
          <p:spPr>
            <a:xfrm>
              <a:off x="6869991" y="1452380"/>
              <a:ext cx="546100" cy="278130"/>
            </a:xfrm>
            <a:custGeom>
              <a:avLst/>
              <a:gdLst/>
              <a:ahLst/>
              <a:cxnLst/>
              <a:rect l="l" t="t" r="r" b="b"/>
              <a:pathLst>
                <a:path w="546100" h="278130">
                  <a:moveTo>
                    <a:pt x="407225" y="277749"/>
                  </a:moveTo>
                  <a:lnTo>
                    <a:pt x="138874" y="277749"/>
                  </a:lnTo>
                  <a:lnTo>
                    <a:pt x="94980" y="270668"/>
                  </a:lnTo>
                  <a:lnTo>
                    <a:pt x="56858" y="250953"/>
                  </a:lnTo>
                  <a:lnTo>
                    <a:pt x="26795" y="220890"/>
                  </a:lnTo>
                  <a:lnTo>
                    <a:pt x="7080" y="182768"/>
                  </a:lnTo>
                  <a:lnTo>
                    <a:pt x="0" y="138874"/>
                  </a:lnTo>
                  <a:lnTo>
                    <a:pt x="7080" y="94975"/>
                  </a:lnTo>
                  <a:lnTo>
                    <a:pt x="26795" y="56852"/>
                  </a:lnTo>
                  <a:lnTo>
                    <a:pt x="56858" y="26791"/>
                  </a:lnTo>
                  <a:lnTo>
                    <a:pt x="94980" y="7078"/>
                  </a:lnTo>
                  <a:lnTo>
                    <a:pt x="138874" y="0"/>
                  </a:lnTo>
                  <a:lnTo>
                    <a:pt x="407225" y="0"/>
                  </a:lnTo>
                  <a:lnTo>
                    <a:pt x="451119" y="7078"/>
                  </a:lnTo>
                  <a:lnTo>
                    <a:pt x="489241" y="26791"/>
                  </a:lnTo>
                  <a:lnTo>
                    <a:pt x="519304" y="56852"/>
                  </a:lnTo>
                  <a:lnTo>
                    <a:pt x="539019" y="94975"/>
                  </a:lnTo>
                  <a:lnTo>
                    <a:pt x="546100" y="138874"/>
                  </a:lnTo>
                  <a:lnTo>
                    <a:pt x="539019" y="182768"/>
                  </a:lnTo>
                  <a:lnTo>
                    <a:pt x="519304" y="220890"/>
                  </a:lnTo>
                  <a:lnTo>
                    <a:pt x="489241" y="250953"/>
                  </a:lnTo>
                  <a:lnTo>
                    <a:pt x="451119" y="270668"/>
                  </a:lnTo>
                  <a:lnTo>
                    <a:pt x="407225" y="277749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26" name="object 82">
            <a:extLst>
              <a:ext uri="{FF2B5EF4-FFF2-40B4-BE49-F238E27FC236}">
                <a16:creationId xmlns:a16="http://schemas.microsoft.com/office/drawing/2014/main" id="{CFF25600-FBC7-64B2-FA67-81BFA4E2B255}"/>
              </a:ext>
            </a:extLst>
          </p:cNvPr>
          <p:cNvSpPr txBox="1"/>
          <p:nvPr/>
        </p:nvSpPr>
        <p:spPr>
          <a:xfrm>
            <a:off x="6927320" y="1826538"/>
            <a:ext cx="600075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5334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ﬁ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ina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comunica</a:t>
            </a: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iones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27" name="object 83">
            <a:extLst>
              <a:ext uri="{FF2B5EF4-FFF2-40B4-BE49-F238E27FC236}">
                <a16:creationId xmlns:a16="http://schemas.microsoft.com/office/drawing/2014/main" id="{15BF958B-CA99-2BD8-3D22-136584CD880B}"/>
              </a:ext>
            </a:extLst>
          </p:cNvPr>
          <p:cNvGrpSpPr/>
          <p:nvPr/>
        </p:nvGrpSpPr>
        <p:grpSpPr>
          <a:xfrm>
            <a:off x="6768393" y="1568985"/>
            <a:ext cx="704850" cy="847725"/>
            <a:chOff x="6768393" y="1568985"/>
            <a:chExt cx="704850" cy="847725"/>
          </a:xfrm>
        </p:grpSpPr>
        <p:sp>
          <p:nvSpPr>
            <p:cNvPr id="128" name="object 84">
              <a:extLst>
                <a:ext uri="{FF2B5EF4-FFF2-40B4-BE49-F238E27FC236}">
                  <a16:creationId xmlns:a16="http://schemas.microsoft.com/office/drawing/2014/main" id="{D5C70D32-6562-BABE-BBCD-15471CEB719F}"/>
                </a:ext>
              </a:extLst>
            </p:cNvPr>
            <p:cNvSpPr/>
            <p:nvPr/>
          </p:nvSpPr>
          <p:spPr>
            <a:xfrm>
              <a:off x="6781598" y="1575335"/>
              <a:ext cx="635" cy="703580"/>
            </a:xfrm>
            <a:custGeom>
              <a:avLst/>
              <a:gdLst/>
              <a:ahLst/>
              <a:cxnLst/>
              <a:rect l="l" t="t" r="r" b="b"/>
              <a:pathLst>
                <a:path w="634" h="703580">
                  <a:moveTo>
                    <a:pt x="0" y="0"/>
                  </a:moveTo>
                  <a:lnTo>
                    <a:pt x="101" y="703338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29" name="object 85">
              <a:extLst>
                <a:ext uri="{FF2B5EF4-FFF2-40B4-BE49-F238E27FC236}">
                  <a16:creationId xmlns:a16="http://schemas.microsoft.com/office/drawing/2014/main" id="{5A72C1CF-EB03-CF2C-36C5-B7FDDE6F6F1E}"/>
                </a:ext>
              </a:extLst>
            </p:cNvPr>
            <p:cNvSpPr/>
            <p:nvPr/>
          </p:nvSpPr>
          <p:spPr>
            <a:xfrm>
              <a:off x="6774743" y="1581149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0" y="0"/>
                  </a:moveTo>
                  <a:lnTo>
                    <a:pt x="95250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30" name="object 86">
              <a:extLst>
                <a:ext uri="{FF2B5EF4-FFF2-40B4-BE49-F238E27FC236}">
                  <a16:creationId xmlns:a16="http://schemas.microsoft.com/office/drawing/2014/main" id="{09266152-D79E-648F-62E5-116980347D3A}"/>
                </a:ext>
              </a:extLst>
            </p:cNvPr>
            <p:cNvSpPr/>
            <p:nvPr/>
          </p:nvSpPr>
          <p:spPr>
            <a:xfrm>
              <a:off x="6869993" y="2131989"/>
              <a:ext cx="596900" cy="278130"/>
            </a:xfrm>
            <a:custGeom>
              <a:avLst/>
              <a:gdLst/>
              <a:ahLst/>
              <a:cxnLst/>
              <a:rect l="l" t="t" r="r" b="b"/>
              <a:pathLst>
                <a:path w="596900" h="278130">
                  <a:moveTo>
                    <a:pt x="457911" y="277749"/>
                  </a:moveTo>
                  <a:lnTo>
                    <a:pt x="138874" y="277749"/>
                  </a:lnTo>
                  <a:lnTo>
                    <a:pt x="94980" y="270668"/>
                  </a:lnTo>
                  <a:lnTo>
                    <a:pt x="56858" y="250953"/>
                  </a:lnTo>
                  <a:lnTo>
                    <a:pt x="26795" y="220890"/>
                  </a:lnTo>
                  <a:lnTo>
                    <a:pt x="7080" y="182768"/>
                  </a:lnTo>
                  <a:lnTo>
                    <a:pt x="0" y="138874"/>
                  </a:lnTo>
                  <a:lnTo>
                    <a:pt x="7080" y="94975"/>
                  </a:lnTo>
                  <a:lnTo>
                    <a:pt x="26795" y="56852"/>
                  </a:lnTo>
                  <a:lnTo>
                    <a:pt x="56858" y="26791"/>
                  </a:lnTo>
                  <a:lnTo>
                    <a:pt x="94980" y="7078"/>
                  </a:lnTo>
                  <a:lnTo>
                    <a:pt x="138874" y="0"/>
                  </a:lnTo>
                  <a:lnTo>
                    <a:pt x="457911" y="0"/>
                  </a:lnTo>
                  <a:lnTo>
                    <a:pt x="501805" y="7078"/>
                  </a:lnTo>
                  <a:lnTo>
                    <a:pt x="539927" y="26791"/>
                  </a:lnTo>
                  <a:lnTo>
                    <a:pt x="569990" y="56852"/>
                  </a:lnTo>
                  <a:lnTo>
                    <a:pt x="589705" y="94975"/>
                  </a:lnTo>
                  <a:lnTo>
                    <a:pt x="596785" y="138874"/>
                  </a:lnTo>
                  <a:lnTo>
                    <a:pt x="589705" y="182768"/>
                  </a:lnTo>
                  <a:lnTo>
                    <a:pt x="569990" y="220890"/>
                  </a:lnTo>
                  <a:lnTo>
                    <a:pt x="539927" y="250953"/>
                  </a:lnTo>
                  <a:lnTo>
                    <a:pt x="501805" y="270668"/>
                  </a:lnTo>
                  <a:lnTo>
                    <a:pt x="457911" y="277749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31" name="object 87">
            <a:extLst>
              <a:ext uri="{FF2B5EF4-FFF2-40B4-BE49-F238E27FC236}">
                <a16:creationId xmlns:a16="http://schemas.microsoft.com/office/drawing/2014/main" id="{52BD4928-3E73-5419-1098-2B083081D659}"/>
              </a:ext>
            </a:extLst>
          </p:cNvPr>
          <p:cNvSpPr txBox="1"/>
          <p:nvPr/>
        </p:nvSpPr>
        <p:spPr>
          <a:xfrm>
            <a:off x="6962228" y="2172501"/>
            <a:ext cx="394970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215" marR="5080" lvl="0" indent="-5715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Interno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32" name="object 88">
            <a:extLst>
              <a:ext uri="{FF2B5EF4-FFF2-40B4-BE49-F238E27FC236}">
                <a16:creationId xmlns:a16="http://schemas.microsoft.com/office/drawing/2014/main" id="{9E5367F4-058F-50D9-0371-97CED55DA1E6}"/>
              </a:ext>
            </a:extLst>
          </p:cNvPr>
          <p:cNvGrpSpPr/>
          <p:nvPr/>
        </p:nvGrpSpPr>
        <p:grpSpPr>
          <a:xfrm>
            <a:off x="3007476" y="1917700"/>
            <a:ext cx="3860800" cy="2498725"/>
            <a:chOff x="3007476" y="1917700"/>
            <a:chExt cx="3860800" cy="2498725"/>
          </a:xfrm>
        </p:grpSpPr>
        <p:sp>
          <p:nvSpPr>
            <p:cNvPr id="133" name="object 89">
              <a:extLst>
                <a:ext uri="{FF2B5EF4-FFF2-40B4-BE49-F238E27FC236}">
                  <a16:creationId xmlns:a16="http://schemas.microsoft.com/office/drawing/2014/main" id="{6D3C466B-E372-BA84-AC81-BB136272E1A4}"/>
                </a:ext>
              </a:extLst>
            </p:cNvPr>
            <p:cNvSpPr/>
            <p:nvPr/>
          </p:nvSpPr>
          <p:spPr>
            <a:xfrm>
              <a:off x="6779529" y="2274216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32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34" name="object 90">
              <a:extLst>
                <a:ext uri="{FF2B5EF4-FFF2-40B4-BE49-F238E27FC236}">
                  <a16:creationId xmlns:a16="http://schemas.microsoft.com/office/drawing/2014/main" id="{56B698FC-DA1F-C838-D0BF-C3A28F4AA674}"/>
                </a:ext>
              </a:extLst>
            </p:cNvPr>
            <p:cNvSpPr/>
            <p:nvPr/>
          </p:nvSpPr>
          <p:spPr>
            <a:xfrm>
              <a:off x="5396793" y="1924050"/>
              <a:ext cx="546100" cy="0"/>
            </a:xfrm>
            <a:custGeom>
              <a:avLst/>
              <a:gdLst/>
              <a:ahLst/>
              <a:cxnLst/>
              <a:rect l="l" t="t" r="r" b="b"/>
              <a:pathLst>
                <a:path w="546100">
                  <a:moveTo>
                    <a:pt x="0" y="0"/>
                  </a:moveTo>
                  <a:lnTo>
                    <a:pt x="546100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35" name="object 91">
              <a:extLst>
                <a:ext uri="{FF2B5EF4-FFF2-40B4-BE49-F238E27FC236}">
                  <a16:creationId xmlns:a16="http://schemas.microsoft.com/office/drawing/2014/main" id="{E2FF2D76-53D9-85CD-A620-257A5B1F57EC}"/>
                </a:ext>
              </a:extLst>
            </p:cNvPr>
            <p:cNvSpPr/>
            <p:nvPr/>
          </p:nvSpPr>
          <p:spPr>
            <a:xfrm>
              <a:off x="3371401" y="3211503"/>
              <a:ext cx="2540" cy="240029"/>
            </a:xfrm>
            <a:custGeom>
              <a:avLst/>
              <a:gdLst/>
              <a:ahLst/>
              <a:cxnLst/>
              <a:rect l="l" t="t" r="r" b="b"/>
              <a:pathLst>
                <a:path w="2539" h="240029">
                  <a:moveTo>
                    <a:pt x="0" y="0"/>
                  </a:moveTo>
                  <a:lnTo>
                    <a:pt x="2324" y="239864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36" name="object 92">
              <a:extLst>
                <a:ext uri="{FF2B5EF4-FFF2-40B4-BE49-F238E27FC236}">
                  <a16:creationId xmlns:a16="http://schemas.microsoft.com/office/drawing/2014/main" id="{C83E83F1-2634-97DE-EB93-158A2ABB45AB}"/>
                </a:ext>
              </a:extLst>
            </p:cNvPr>
            <p:cNvSpPr/>
            <p:nvPr/>
          </p:nvSpPr>
          <p:spPr>
            <a:xfrm>
              <a:off x="3373732" y="3754535"/>
              <a:ext cx="0" cy="351790"/>
            </a:xfrm>
            <a:custGeom>
              <a:avLst/>
              <a:gdLst/>
              <a:ahLst/>
              <a:cxnLst/>
              <a:rect l="l" t="t" r="r" b="b"/>
              <a:pathLst>
                <a:path h="351789">
                  <a:moveTo>
                    <a:pt x="0" y="0"/>
                  </a:moveTo>
                  <a:lnTo>
                    <a:pt x="0" y="351675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37" name="object 93">
              <a:extLst>
                <a:ext uri="{FF2B5EF4-FFF2-40B4-BE49-F238E27FC236}">
                  <a16:creationId xmlns:a16="http://schemas.microsoft.com/office/drawing/2014/main" id="{3D2DDD2F-8BE6-345E-D1F3-2255F0FE4500}"/>
                </a:ext>
              </a:extLst>
            </p:cNvPr>
            <p:cNvSpPr/>
            <p:nvPr/>
          </p:nvSpPr>
          <p:spPr>
            <a:xfrm>
              <a:off x="3014423" y="2907832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60" h="302894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7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7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38" name="object 94">
              <a:extLst>
                <a:ext uri="{FF2B5EF4-FFF2-40B4-BE49-F238E27FC236}">
                  <a16:creationId xmlns:a16="http://schemas.microsoft.com/office/drawing/2014/main" id="{2C56B662-71BD-9E23-6B5D-5933ADBB1CA2}"/>
                </a:ext>
              </a:extLst>
            </p:cNvPr>
            <p:cNvSpPr/>
            <p:nvPr/>
          </p:nvSpPr>
          <p:spPr>
            <a:xfrm>
              <a:off x="3016453" y="3452868"/>
              <a:ext cx="718820" cy="302895"/>
            </a:xfrm>
            <a:custGeom>
              <a:avLst/>
              <a:gdLst/>
              <a:ahLst/>
              <a:cxnLst/>
              <a:rect l="l" t="t" r="r" b="b"/>
              <a:pathLst>
                <a:path w="718820" h="302895">
                  <a:moveTo>
                    <a:pt x="568604" y="302653"/>
                  </a:moveTo>
                  <a:lnTo>
                    <a:pt x="150126" y="302653"/>
                  </a:lnTo>
                  <a:lnTo>
                    <a:pt x="102677" y="294999"/>
                  </a:lnTo>
                  <a:lnTo>
                    <a:pt x="61466" y="273685"/>
                  </a:lnTo>
                  <a:lnTo>
                    <a:pt x="28967" y="241186"/>
                  </a:lnTo>
                  <a:lnTo>
                    <a:pt x="7654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4" y="102684"/>
                  </a:lnTo>
                  <a:lnTo>
                    <a:pt x="28967" y="61469"/>
                  </a:lnTo>
                  <a:lnTo>
                    <a:pt x="61466" y="28968"/>
                  </a:lnTo>
                  <a:lnTo>
                    <a:pt x="102677" y="7654"/>
                  </a:lnTo>
                  <a:lnTo>
                    <a:pt x="150126" y="0"/>
                  </a:lnTo>
                  <a:lnTo>
                    <a:pt x="568604" y="0"/>
                  </a:lnTo>
                  <a:lnTo>
                    <a:pt x="616058" y="7654"/>
                  </a:lnTo>
                  <a:lnTo>
                    <a:pt x="657269" y="28968"/>
                  </a:lnTo>
                  <a:lnTo>
                    <a:pt x="689766" y="61469"/>
                  </a:lnTo>
                  <a:lnTo>
                    <a:pt x="711078" y="102684"/>
                  </a:lnTo>
                  <a:lnTo>
                    <a:pt x="718731" y="150139"/>
                  </a:lnTo>
                  <a:lnTo>
                    <a:pt x="718731" y="152526"/>
                  </a:lnTo>
                  <a:lnTo>
                    <a:pt x="711078" y="199975"/>
                  </a:lnTo>
                  <a:lnTo>
                    <a:pt x="689766" y="241186"/>
                  </a:lnTo>
                  <a:lnTo>
                    <a:pt x="657269" y="273685"/>
                  </a:lnTo>
                  <a:lnTo>
                    <a:pt x="616058" y="294999"/>
                  </a:lnTo>
                  <a:lnTo>
                    <a:pt x="568604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39" name="object 95">
              <a:extLst>
                <a:ext uri="{FF2B5EF4-FFF2-40B4-BE49-F238E27FC236}">
                  <a16:creationId xmlns:a16="http://schemas.microsoft.com/office/drawing/2014/main" id="{0FF062CB-CB7E-9D19-9BAD-1608C13506A9}"/>
                </a:ext>
              </a:extLst>
            </p:cNvPr>
            <p:cNvSpPr/>
            <p:nvPr/>
          </p:nvSpPr>
          <p:spPr>
            <a:xfrm>
              <a:off x="3013826" y="4107052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60" h="302895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7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7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40" name="object 96">
              <a:extLst>
                <a:ext uri="{FF2B5EF4-FFF2-40B4-BE49-F238E27FC236}">
                  <a16:creationId xmlns:a16="http://schemas.microsoft.com/office/drawing/2014/main" id="{2B39E674-043A-C0FE-F66F-E55F620EBA23}"/>
                </a:ext>
              </a:extLst>
            </p:cNvPr>
            <p:cNvSpPr/>
            <p:nvPr/>
          </p:nvSpPr>
          <p:spPr>
            <a:xfrm>
              <a:off x="3373732" y="275469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9161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41" name="object 97">
            <a:extLst>
              <a:ext uri="{FF2B5EF4-FFF2-40B4-BE49-F238E27FC236}">
                <a16:creationId xmlns:a16="http://schemas.microsoft.com/office/drawing/2014/main" id="{3D55D607-2791-B996-39FB-BECBEAC5E5A6}"/>
              </a:ext>
            </a:extLst>
          </p:cNvPr>
          <p:cNvSpPr txBox="1"/>
          <p:nvPr/>
        </p:nvSpPr>
        <p:spPr>
          <a:xfrm>
            <a:off x="8390049" y="2502303"/>
            <a:ext cx="61214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6032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5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ganos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asesor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ía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42" name="object 98">
            <a:extLst>
              <a:ext uri="{FF2B5EF4-FFF2-40B4-BE49-F238E27FC236}">
                <a16:creationId xmlns:a16="http://schemas.microsoft.com/office/drawing/2014/main" id="{752CC5DC-0EDC-1688-3952-ACCA07ED4791}"/>
              </a:ext>
            </a:extLst>
          </p:cNvPr>
          <p:cNvGrpSpPr/>
          <p:nvPr/>
        </p:nvGrpSpPr>
        <p:grpSpPr>
          <a:xfrm>
            <a:off x="1305120" y="2723094"/>
            <a:ext cx="738505" cy="1668145"/>
            <a:chOff x="1305120" y="2723094"/>
            <a:chExt cx="738505" cy="1668145"/>
          </a:xfrm>
        </p:grpSpPr>
        <p:sp>
          <p:nvSpPr>
            <p:cNvPr id="143" name="object 99">
              <a:extLst>
                <a:ext uri="{FF2B5EF4-FFF2-40B4-BE49-F238E27FC236}">
                  <a16:creationId xmlns:a16="http://schemas.microsoft.com/office/drawing/2014/main" id="{62D72336-5DA1-5F54-F8C5-5E2E834BD5D4}"/>
                </a:ext>
              </a:extLst>
            </p:cNvPr>
            <p:cNvSpPr/>
            <p:nvPr/>
          </p:nvSpPr>
          <p:spPr>
            <a:xfrm>
              <a:off x="1669046" y="3186250"/>
              <a:ext cx="2540" cy="240029"/>
            </a:xfrm>
            <a:custGeom>
              <a:avLst/>
              <a:gdLst/>
              <a:ahLst/>
              <a:cxnLst/>
              <a:rect l="l" t="t" r="r" b="b"/>
              <a:pathLst>
                <a:path w="2539" h="240029">
                  <a:moveTo>
                    <a:pt x="0" y="0"/>
                  </a:moveTo>
                  <a:lnTo>
                    <a:pt x="2324" y="239864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44" name="object 100">
              <a:extLst>
                <a:ext uri="{FF2B5EF4-FFF2-40B4-BE49-F238E27FC236}">
                  <a16:creationId xmlns:a16="http://schemas.microsoft.com/office/drawing/2014/main" id="{97A56578-51C2-5BB9-8476-8B5C6ABC1C4D}"/>
                </a:ext>
              </a:extLst>
            </p:cNvPr>
            <p:cNvSpPr/>
            <p:nvPr/>
          </p:nvSpPr>
          <p:spPr>
            <a:xfrm>
              <a:off x="1312067" y="2882579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60" h="302894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6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45" name="object 101">
              <a:extLst>
                <a:ext uri="{FF2B5EF4-FFF2-40B4-BE49-F238E27FC236}">
                  <a16:creationId xmlns:a16="http://schemas.microsoft.com/office/drawing/2014/main" id="{0151A51D-3C78-14D9-F1E3-8C692CE1958B}"/>
                </a:ext>
              </a:extLst>
            </p:cNvPr>
            <p:cNvSpPr/>
            <p:nvPr/>
          </p:nvSpPr>
          <p:spPr>
            <a:xfrm>
              <a:off x="1671375" y="3729282"/>
              <a:ext cx="0" cy="351790"/>
            </a:xfrm>
            <a:custGeom>
              <a:avLst/>
              <a:gdLst/>
              <a:ahLst/>
              <a:cxnLst/>
              <a:rect l="l" t="t" r="r" b="b"/>
              <a:pathLst>
                <a:path h="351789">
                  <a:moveTo>
                    <a:pt x="0" y="0"/>
                  </a:moveTo>
                  <a:lnTo>
                    <a:pt x="0" y="351675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46" name="object 102">
              <a:extLst>
                <a:ext uri="{FF2B5EF4-FFF2-40B4-BE49-F238E27FC236}">
                  <a16:creationId xmlns:a16="http://schemas.microsoft.com/office/drawing/2014/main" id="{83B1FD82-5029-9F49-0D4B-6DF52F2EAEDB}"/>
                </a:ext>
              </a:extLst>
            </p:cNvPr>
            <p:cNvSpPr/>
            <p:nvPr/>
          </p:nvSpPr>
          <p:spPr>
            <a:xfrm>
              <a:off x="1314102" y="3427615"/>
              <a:ext cx="723265" cy="302895"/>
            </a:xfrm>
            <a:custGeom>
              <a:avLst/>
              <a:gdLst/>
              <a:ahLst/>
              <a:cxnLst/>
              <a:rect l="l" t="t" r="r" b="b"/>
              <a:pathLst>
                <a:path w="723264" h="302895">
                  <a:moveTo>
                    <a:pt x="572541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2541" y="0"/>
                  </a:lnTo>
                  <a:lnTo>
                    <a:pt x="619995" y="7654"/>
                  </a:lnTo>
                  <a:lnTo>
                    <a:pt x="661206" y="28968"/>
                  </a:lnTo>
                  <a:lnTo>
                    <a:pt x="693703" y="61469"/>
                  </a:lnTo>
                  <a:lnTo>
                    <a:pt x="715015" y="102684"/>
                  </a:lnTo>
                  <a:lnTo>
                    <a:pt x="722668" y="150139"/>
                  </a:lnTo>
                  <a:lnTo>
                    <a:pt x="722668" y="152526"/>
                  </a:lnTo>
                  <a:lnTo>
                    <a:pt x="715015" y="199975"/>
                  </a:lnTo>
                  <a:lnTo>
                    <a:pt x="693703" y="241186"/>
                  </a:lnTo>
                  <a:lnTo>
                    <a:pt x="661206" y="273685"/>
                  </a:lnTo>
                  <a:lnTo>
                    <a:pt x="619995" y="294999"/>
                  </a:lnTo>
                  <a:lnTo>
                    <a:pt x="572541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47" name="object 103">
              <a:extLst>
                <a:ext uri="{FF2B5EF4-FFF2-40B4-BE49-F238E27FC236}">
                  <a16:creationId xmlns:a16="http://schemas.microsoft.com/office/drawing/2014/main" id="{5A0C3819-6172-66B3-3DDD-4BE4D442FD59}"/>
                </a:ext>
              </a:extLst>
            </p:cNvPr>
            <p:cNvSpPr/>
            <p:nvPr/>
          </p:nvSpPr>
          <p:spPr>
            <a:xfrm>
              <a:off x="1311470" y="4081800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60" h="302895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6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48" name="object 104">
              <a:extLst>
                <a:ext uri="{FF2B5EF4-FFF2-40B4-BE49-F238E27FC236}">
                  <a16:creationId xmlns:a16="http://schemas.microsoft.com/office/drawing/2014/main" id="{79A3A622-F208-BA11-0760-FD976F55A305}"/>
                </a:ext>
              </a:extLst>
            </p:cNvPr>
            <p:cNvSpPr/>
            <p:nvPr/>
          </p:nvSpPr>
          <p:spPr>
            <a:xfrm>
              <a:off x="1671375" y="2729444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9161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49" name="object 105">
            <a:extLst>
              <a:ext uri="{FF2B5EF4-FFF2-40B4-BE49-F238E27FC236}">
                <a16:creationId xmlns:a16="http://schemas.microsoft.com/office/drawing/2014/main" id="{4F75C9B7-D871-3A97-5A43-6B30E2200022}"/>
              </a:ext>
            </a:extLst>
          </p:cNvPr>
          <p:cNvSpPr txBox="1"/>
          <p:nvPr/>
        </p:nvSpPr>
        <p:spPr>
          <a:xfrm>
            <a:off x="1424669" y="2931114"/>
            <a:ext cx="49339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165" marR="5080" lvl="0" indent="-3810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informática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50" name="object 106">
            <a:extLst>
              <a:ext uri="{FF2B5EF4-FFF2-40B4-BE49-F238E27FC236}">
                <a16:creationId xmlns:a16="http://schemas.microsoft.com/office/drawing/2014/main" id="{CB801958-E37B-3C8E-B809-298338412025}"/>
              </a:ext>
            </a:extLst>
          </p:cNvPr>
          <p:cNvSpPr txBox="1"/>
          <p:nvPr/>
        </p:nvSpPr>
        <p:spPr>
          <a:xfrm>
            <a:off x="1413794" y="3486199"/>
            <a:ext cx="50927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6680" marR="5080" lvl="0" indent="-9461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personal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51" name="object 107">
            <a:extLst>
              <a:ext uri="{FF2B5EF4-FFF2-40B4-BE49-F238E27FC236}">
                <a16:creationId xmlns:a16="http://schemas.microsoft.com/office/drawing/2014/main" id="{8E92C605-249D-50ED-A567-93B54D06804D}"/>
              </a:ext>
            </a:extLst>
          </p:cNvPr>
          <p:cNvSpPr txBox="1"/>
          <p:nvPr/>
        </p:nvSpPr>
        <p:spPr>
          <a:xfrm>
            <a:off x="1420195" y="4128899"/>
            <a:ext cx="51244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5397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.3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administ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ati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52" name="object 108">
            <a:extLst>
              <a:ext uri="{FF2B5EF4-FFF2-40B4-BE49-F238E27FC236}">
                <a16:creationId xmlns:a16="http://schemas.microsoft.com/office/drawing/2014/main" id="{21B64AEC-3AFE-5FA5-E780-28B10BAFDE02}"/>
              </a:ext>
            </a:extLst>
          </p:cNvPr>
          <p:cNvGrpSpPr/>
          <p:nvPr/>
        </p:nvGrpSpPr>
        <p:grpSpPr>
          <a:xfrm>
            <a:off x="2154325" y="3305488"/>
            <a:ext cx="709295" cy="1330325"/>
            <a:chOff x="2154325" y="3305488"/>
            <a:chExt cx="709295" cy="1330325"/>
          </a:xfrm>
        </p:grpSpPr>
        <p:sp>
          <p:nvSpPr>
            <p:cNvPr id="153" name="object 109">
              <a:extLst>
                <a:ext uri="{FF2B5EF4-FFF2-40B4-BE49-F238E27FC236}">
                  <a16:creationId xmlns:a16="http://schemas.microsoft.com/office/drawing/2014/main" id="{0A0F4CDB-2868-E9E4-7FFB-C40912BA75D5}"/>
                </a:ext>
              </a:extLst>
            </p:cNvPr>
            <p:cNvSpPr/>
            <p:nvPr/>
          </p:nvSpPr>
          <p:spPr>
            <a:xfrm>
              <a:off x="2170413" y="3311838"/>
              <a:ext cx="673735" cy="271780"/>
            </a:xfrm>
            <a:custGeom>
              <a:avLst/>
              <a:gdLst/>
              <a:ahLst/>
              <a:cxnLst/>
              <a:rect l="l" t="t" r="r" b="b"/>
              <a:pathLst>
                <a:path w="673735" h="271779">
                  <a:moveTo>
                    <a:pt x="542074" y="271208"/>
                  </a:moveTo>
                  <a:lnTo>
                    <a:pt x="131610" y="271208"/>
                  </a:lnTo>
                  <a:lnTo>
                    <a:pt x="90012" y="264498"/>
                  </a:lnTo>
                  <a:lnTo>
                    <a:pt x="53884" y="245814"/>
                  </a:lnTo>
                  <a:lnTo>
                    <a:pt x="25394" y="217323"/>
                  </a:lnTo>
                  <a:lnTo>
                    <a:pt x="6709" y="181195"/>
                  </a:lnTo>
                  <a:lnTo>
                    <a:pt x="0" y="139598"/>
                  </a:lnTo>
                  <a:lnTo>
                    <a:pt x="0" y="131610"/>
                  </a:lnTo>
                  <a:lnTo>
                    <a:pt x="6709" y="90007"/>
                  </a:lnTo>
                  <a:lnTo>
                    <a:pt x="25394" y="53879"/>
                  </a:lnTo>
                  <a:lnTo>
                    <a:pt x="53884" y="25390"/>
                  </a:lnTo>
                  <a:lnTo>
                    <a:pt x="90012" y="6708"/>
                  </a:lnTo>
                  <a:lnTo>
                    <a:pt x="131610" y="0"/>
                  </a:lnTo>
                  <a:lnTo>
                    <a:pt x="542074" y="0"/>
                  </a:lnTo>
                  <a:lnTo>
                    <a:pt x="583671" y="6708"/>
                  </a:lnTo>
                  <a:lnTo>
                    <a:pt x="619799" y="25390"/>
                  </a:lnTo>
                  <a:lnTo>
                    <a:pt x="648289" y="53879"/>
                  </a:lnTo>
                  <a:lnTo>
                    <a:pt x="666974" y="90007"/>
                  </a:lnTo>
                  <a:lnTo>
                    <a:pt x="673684" y="131610"/>
                  </a:lnTo>
                  <a:lnTo>
                    <a:pt x="673684" y="139598"/>
                  </a:lnTo>
                  <a:lnTo>
                    <a:pt x="666974" y="181195"/>
                  </a:lnTo>
                  <a:lnTo>
                    <a:pt x="648289" y="217323"/>
                  </a:lnTo>
                  <a:lnTo>
                    <a:pt x="619799" y="245814"/>
                  </a:lnTo>
                  <a:lnTo>
                    <a:pt x="583671" y="264498"/>
                  </a:lnTo>
                  <a:lnTo>
                    <a:pt x="542074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54" name="object 110">
              <a:extLst>
                <a:ext uri="{FF2B5EF4-FFF2-40B4-BE49-F238E27FC236}">
                  <a16:creationId xmlns:a16="http://schemas.microsoft.com/office/drawing/2014/main" id="{E808036C-44F2-6DC4-C6F8-93499B81636F}"/>
                </a:ext>
              </a:extLst>
            </p:cNvPr>
            <p:cNvSpPr/>
            <p:nvPr/>
          </p:nvSpPr>
          <p:spPr>
            <a:xfrm>
              <a:off x="2175187" y="3639255"/>
              <a:ext cx="590550" cy="271780"/>
            </a:xfrm>
            <a:custGeom>
              <a:avLst/>
              <a:gdLst/>
              <a:ahLst/>
              <a:cxnLst/>
              <a:rect l="l" t="t" r="r" b="b"/>
              <a:pathLst>
                <a:path w="590550" h="271779">
                  <a:moveTo>
                    <a:pt x="454888" y="271208"/>
                  </a:moveTo>
                  <a:lnTo>
                    <a:pt x="135597" y="271208"/>
                  </a:lnTo>
                  <a:lnTo>
                    <a:pt x="92737" y="264295"/>
                  </a:lnTo>
                  <a:lnTo>
                    <a:pt x="55514" y="245046"/>
                  </a:lnTo>
                  <a:lnTo>
                    <a:pt x="26161" y="215691"/>
                  </a:lnTo>
                  <a:lnTo>
                    <a:pt x="6912" y="178464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454888" y="0"/>
                  </a:lnTo>
                  <a:lnTo>
                    <a:pt x="497750" y="6912"/>
                  </a:lnTo>
                  <a:lnTo>
                    <a:pt x="534976" y="26161"/>
                  </a:lnTo>
                  <a:lnTo>
                    <a:pt x="564333" y="55514"/>
                  </a:lnTo>
                  <a:lnTo>
                    <a:pt x="583585" y="92737"/>
                  </a:lnTo>
                  <a:lnTo>
                    <a:pt x="590499" y="135597"/>
                  </a:lnTo>
                  <a:lnTo>
                    <a:pt x="583585" y="178464"/>
                  </a:lnTo>
                  <a:lnTo>
                    <a:pt x="564333" y="215691"/>
                  </a:lnTo>
                  <a:lnTo>
                    <a:pt x="534976" y="245046"/>
                  </a:lnTo>
                  <a:lnTo>
                    <a:pt x="497750" y="264295"/>
                  </a:lnTo>
                  <a:lnTo>
                    <a:pt x="454888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55" name="object 111">
              <a:extLst>
                <a:ext uri="{FF2B5EF4-FFF2-40B4-BE49-F238E27FC236}">
                  <a16:creationId xmlns:a16="http://schemas.microsoft.com/office/drawing/2014/main" id="{200A4218-1378-E57D-736F-993FF0B8D43B}"/>
                </a:ext>
              </a:extLst>
            </p:cNvPr>
            <p:cNvSpPr/>
            <p:nvPr/>
          </p:nvSpPr>
          <p:spPr>
            <a:xfrm>
              <a:off x="2160675" y="4007384"/>
              <a:ext cx="696595" cy="271780"/>
            </a:xfrm>
            <a:custGeom>
              <a:avLst/>
              <a:gdLst/>
              <a:ahLst/>
              <a:cxnLst/>
              <a:rect l="l" t="t" r="r" b="b"/>
              <a:pathLst>
                <a:path w="696594" h="271779">
                  <a:moveTo>
                    <a:pt x="560514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560514" y="0"/>
                  </a:lnTo>
                  <a:lnTo>
                    <a:pt x="603376" y="6912"/>
                  </a:lnTo>
                  <a:lnTo>
                    <a:pt x="640602" y="26161"/>
                  </a:lnTo>
                  <a:lnTo>
                    <a:pt x="669959" y="55514"/>
                  </a:lnTo>
                  <a:lnTo>
                    <a:pt x="689211" y="92737"/>
                  </a:lnTo>
                  <a:lnTo>
                    <a:pt x="696125" y="135597"/>
                  </a:lnTo>
                  <a:lnTo>
                    <a:pt x="689211" y="178459"/>
                  </a:lnTo>
                  <a:lnTo>
                    <a:pt x="669959" y="215686"/>
                  </a:lnTo>
                  <a:lnTo>
                    <a:pt x="640602" y="245042"/>
                  </a:lnTo>
                  <a:lnTo>
                    <a:pt x="603376" y="264294"/>
                  </a:lnTo>
                  <a:lnTo>
                    <a:pt x="560514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56" name="object 112">
              <a:extLst>
                <a:ext uri="{FF2B5EF4-FFF2-40B4-BE49-F238E27FC236}">
                  <a16:creationId xmlns:a16="http://schemas.microsoft.com/office/drawing/2014/main" id="{7CBFA55C-B988-7B3C-D085-9481904A23B8}"/>
                </a:ext>
              </a:extLst>
            </p:cNvPr>
            <p:cNvSpPr/>
            <p:nvPr/>
          </p:nvSpPr>
          <p:spPr>
            <a:xfrm>
              <a:off x="2165437" y="4334801"/>
              <a:ext cx="691515" cy="294640"/>
            </a:xfrm>
            <a:custGeom>
              <a:avLst/>
              <a:gdLst/>
              <a:ahLst/>
              <a:cxnLst/>
              <a:rect l="l" t="t" r="r" b="b"/>
              <a:pathLst>
                <a:path w="691514" h="294639">
                  <a:moveTo>
                    <a:pt x="555751" y="294347"/>
                  </a:moveTo>
                  <a:lnTo>
                    <a:pt x="135610" y="294347"/>
                  </a:lnTo>
                  <a:lnTo>
                    <a:pt x="92748" y="287434"/>
                  </a:lnTo>
                  <a:lnTo>
                    <a:pt x="55522" y="268181"/>
                  </a:lnTo>
                  <a:lnTo>
                    <a:pt x="26166" y="238825"/>
                  </a:lnTo>
                  <a:lnTo>
                    <a:pt x="6913" y="201599"/>
                  </a:lnTo>
                  <a:lnTo>
                    <a:pt x="0" y="158737"/>
                  </a:lnTo>
                  <a:lnTo>
                    <a:pt x="0" y="135610"/>
                  </a:lnTo>
                  <a:lnTo>
                    <a:pt x="6913" y="92743"/>
                  </a:lnTo>
                  <a:lnTo>
                    <a:pt x="26166" y="55516"/>
                  </a:lnTo>
                  <a:lnTo>
                    <a:pt x="55522" y="26162"/>
                  </a:lnTo>
                  <a:lnTo>
                    <a:pt x="92748" y="6912"/>
                  </a:lnTo>
                  <a:lnTo>
                    <a:pt x="135610" y="0"/>
                  </a:lnTo>
                  <a:lnTo>
                    <a:pt x="555751" y="0"/>
                  </a:lnTo>
                  <a:lnTo>
                    <a:pt x="598613" y="6912"/>
                  </a:lnTo>
                  <a:lnTo>
                    <a:pt x="635840" y="26162"/>
                  </a:lnTo>
                  <a:lnTo>
                    <a:pt x="665196" y="55516"/>
                  </a:lnTo>
                  <a:lnTo>
                    <a:pt x="684448" y="92743"/>
                  </a:lnTo>
                  <a:lnTo>
                    <a:pt x="691362" y="135610"/>
                  </a:lnTo>
                  <a:lnTo>
                    <a:pt x="691362" y="158737"/>
                  </a:lnTo>
                  <a:lnTo>
                    <a:pt x="684448" y="201599"/>
                  </a:lnTo>
                  <a:lnTo>
                    <a:pt x="665196" y="238825"/>
                  </a:lnTo>
                  <a:lnTo>
                    <a:pt x="635840" y="268181"/>
                  </a:lnTo>
                  <a:lnTo>
                    <a:pt x="598613" y="287434"/>
                  </a:lnTo>
                  <a:lnTo>
                    <a:pt x="555751" y="294347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57" name="object 113">
            <a:extLst>
              <a:ext uri="{FF2B5EF4-FFF2-40B4-BE49-F238E27FC236}">
                <a16:creationId xmlns:a16="http://schemas.microsoft.com/office/drawing/2014/main" id="{0F189BEE-A3F0-ACBA-348A-5D56D34380D9}"/>
              </a:ext>
            </a:extLst>
          </p:cNvPr>
          <p:cNvSpPr txBox="1"/>
          <p:nvPr/>
        </p:nvSpPr>
        <p:spPr>
          <a:xfrm>
            <a:off x="3067638" y="3462914"/>
            <a:ext cx="60642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4445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análisis,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política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0650" marR="0" lvl="0" indent="0" algn="l" defTabSz="914400" rtl="0" eaLnBrk="1" fontAlgn="auto" latinLnBrk="0" hangingPunct="1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evaluación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58" name="object 114">
            <a:extLst>
              <a:ext uri="{FF2B5EF4-FFF2-40B4-BE49-F238E27FC236}">
                <a16:creationId xmlns:a16="http://schemas.microsoft.com/office/drawing/2014/main" id="{C17B8264-4627-2ACD-8D23-EBA56922FDAB}"/>
              </a:ext>
            </a:extLst>
          </p:cNvPr>
          <p:cNvSpPr txBox="1"/>
          <p:nvPr/>
        </p:nvSpPr>
        <p:spPr>
          <a:xfrm>
            <a:off x="3080302" y="4166250"/>
            <a:ext cx="59753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4000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come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ializa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59" name="object 115">
            <a:extLst>
              <a:ext uri="{FF2B5EF4-FFF2-40B4-BE49-F238E27FC236}">
                <a16:creationId xmlns:a16="http://schemas.microsoft.com/office/drawing/2014/main" id="{53EB2811-7C1D-07EF-E721-67E6B2E0728A}"/>
              </a:ext>
            </a:extLst>
          </p:cNvPr>
          <p:cNvGrpSpPr/>
          <p:nvPr/>
        </p:nvGrpSpPr>
        <p:grpSpPr>
          <a:xfrm>
            <a:off x="3866428" y="3330741"/>
            <a:ext cx="608330" cy="611505"/>
            <a:chOff x="3866428" y="3330741"/>
            <a:chExt cx="608330" cy="611505"/>
          </a:xfrm>
        </p:grpSpPr>
        <p:sp>
          <p:nvSpPr>
            <p:cNvPr id="160" name="object 116">
              <a:extLst>
                <a:ext uri="{FF2B5EF4-FFF2-40B4-BE49-F238E27FC236}">
                  <a16:creationId xmlns:a16="http://schemas.microsoft.com/office/drawing/2014/main" id="{E0AEBE42-E7D5-9539-FB6F-6448DCF34B74}"/>
                </a:ext>
              </a:extLst>
            </p:cNvPr>
            <p:cNvSpPr/>
            <p:nvPr/>
          </p:nvSpPr>
          <p:spPr>
            <a:xfrm>
              <a:off x="3872778" y="3337091"/>
              <a:ext cx="590550" cy="271780"/>
            </a:xfrm>
            <a:custGeom>
              <a:avLst/>
              <a:gdLst/>
              <a:ahLst/>
              <a:cxnLst/>
              <a:rect l="l" t="t" r="r" b="b"/>
              <a:pathLst>
                <a:path w="590550" h="271779">
                  <a:moveTo>
                    <a:pt x="454888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454888" y="0"/>
                  </a:lnTo>
                  <a:lnTo>
                    <a:pt x="497750" y="6912"/>
                  </a:lnTo>
                  <a:lnTo>
                    <a:pt x="534976" y="26161"/>
                  </a:lnTo>
                  <a:lnTo>
                    <a:pt x="564333" y="55514"/>
                  </a:lnTo>
                  <a:lnTo>
                    <a:pt x="583585" y="92737"/>
                  </a:lnTo>
                  <a:lnTo>
                    <a:pt x="590499" y="135597"/>
                  </a:lnTo>
                  <a:lnTo>
                    <a:pt x="583585" y="178459"/>
                  </a:lnTo>
                  <a:lnTo>
                    <a:pt x="564333" y="215686"/>
                  </a:lnTo>
                  <a:lnTo>
                    <a:pt x="534976" y="245042"/>
                  </a:lnTo>
                  <a:lnTo>
                    <a:pt x="497750" y="264294"/>
                  </a:lnTo>
                  <a:lnTo>
                    <a:pt x="454888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61" name="object 117">
              <a:extLst>
                <a:ext uri="{FF2B5EF4-FFF2-40B4-BE49-F238E27FC236}">
                  <a16:creationId xmlns:a16="http://schemas.microsoft.com/office/drawing/2014/main" id="{F5491B7B-228A-C307-ABE4-9AF5EE9BA322}"/>
                </a:ext>
              </a:extLst>
            </p:cNvPr>
            <p:cNvSpPr/>
            <p:nvPr/>
          </p:nvSpPr>
          <p:spPr>
            <a:xfrm>
              <a:off x="3877543" y="3664508"/>
              <a:ext cx="590550" cy="271780"/>
            </a:xfrm>
            <a:custGeom>
              <a:avLst/>
              <a:gdLst/>
              <a:ahLst/>
              <a:cxnLst/>
              <a:rect l="l" t="t" r="r" b="b"/>
              <a:pathLst>
                <a:path w="590550" h="271779">
                  <a:moveTo>
                    <a:pt x="454888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454888" y="0"/>
                  </a:lnTo>
                  <a:lnTo>
                    <a:pt x="497750" y="6912"/>
                  </a:lnTo>
                  <a:lnTo>
                    <a:pt x="534976" y="26161"/>
                  </a:lnTo>
                  <a:lnTo>
                    <a:pt x="564333" y="55514"/>
                  </a:lnTo>
                  <a:lnTo>
                    <a:pt x="583585" y="92737"/>
                  </a:lnTo>
                  <a:lnTo>
                    <a:pt x="590499" y="135597"/>
                  </a:lnTo>
                  <a:lnTo>
                    <a:pt x="583585" y="178459"/>
                  </a:lnTo>
                  <a:lnTo>
                    <a:pt x="564333" y="215686"/>
                  </a:lnTo>
                  <a:lnTo>
                    <a:pt x="534976" y="245042"/>
                  </a:lnTo>
                  <a:lnTo>
                    <a:pt x="497750" y="264294"/>
                  </a:lnTo>
                  <a:lnTo>
                    <a:pt x="454888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62" name="object 118">
            <a:extLst>
              <a:ext uri="{FF2B5EF4-FFF2-40B4-BE49-F238E27FC236}">
                <a16:creationId xmlns:a16="http://schemas.microsoft.com/office/drawing/2014/main" id="{8613B55F-5FA6-A68D-7045-AB944479CB3B}"/>
              </a:ext>
            </a:extLst>
          </p:cNvPr>
          <p:cNvSpPr txBox="1"/>
          <p:nvPr/>
        </p:nvSpPr>
        <p:spPr>
          <a:xfrm>
            <a:off x="3127895" y="2953339"/>
            <a:ext cx="50990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381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og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ama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3" name="object 119">
            <a:extLst>
              <a:ext uri="{FF2B5EF4-FFF2-40B4-BE49-F238E27FC236}">
                <a16:creationId xmlns:a16="http://schemas.microsoft.com/office/drawing/2014/main" id="{E61FCA9A-3797-BC01-58D8-CF3845722266}"/>
              </a:ext>
            </a:extLst>
          </p:cNvPr>
          <p:cNvSpPr txBox="1"/>
          <p:nvPr/>
        </p:nvSpPr>
        <p:spPr>
          <a:xfrm>
            <a:off x="3776672" y="3360516"/>
            <a:ext cx="61404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ts val="6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  </a:t>
            </a:r>
            <a:r>
              <a:rPr kumimoji="0" sz="550" b="0" i="0" u="sng" strike="noStrike" kern="1200" cap="none" spc="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</a:t>
            </a:r>
            <a:r>
              <a:rPr kumimoji="0" sz="55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39370" lvl="0" indent="0" algn="r" defTabSz="914400" rtl="0" eaLnBrk="1" fontAlgn="auto" latinLnBrk="0" hangingPunct="1">
              <a:lnSpc>
                <a:spcPts val="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análisis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4" name="object 120">
            <a:extLst>
              <a:ext uri="{FF2B5EF4-FFF2-40B4-BE49-F238E27FC236}">
                <a16:creationId xmlns:a16="http://schemas.microsoft.com/office/drawing/2014/main" id="{AA039110-BB88-B50C-2EBA-D975D29DDCAB}"/>
              </a:ext>
            </a:extLst>
          </p:cNvPr>
          <p:cNvSpPr txBox="1"/>
          <p:nvPr/>
        </p:nvSpPr>
        <p:spPr>
          <a:xfrm>
            <a:off x="3775222" y="3695769"/>
            <a:ext cx="62928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ts val="6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   </a:t>
            </a:r>
            <a:r>
              <a:rPr kumimoji="0" sz="550" b="0" i="0" u="sng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</a:t>
            </a: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40640" lvl="0" indent="0" algn="r" defTabSz="914400" rtl="0" eaLnBrk="1" fontAlgn="auto" latinLnBrk="0" hangingPunct="1">
              <a:lnSpc>
                <a:spcPts val="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evaluación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65" name="object 121">
            <a:extLst>
              <a:ext uri="{FF2B5EF4-FFF2-40B4-BE49-F238E27FC236}">
                <a16:creationId xmlns:a16="http://schemas.microsoft.com/office/drawing/2014/main" id="{C5FBE7AA-C782-C778-EDC7-2BED2004B18E}"/>
              </a:ext>
            </a:extLst>
          </p:cNvPr>
          <p:cNvGrpSpPr/>
          <p:nvPr/>
        </p:nvGrpSpPr>
        <p:grpSpPr>
          <a:xfrm>
            <a:off x="4658730" y="2752805"/>
            <a:ext cx="1518285" cy="1844039"/>
            <a:chOff x="4658730" y="2752805"/>
            <a:chExt cx="1518285" cy="1844039"/>
          </a:xfrm>
        </p:grpSpPr>
        <p:sp>
          <p:nvSpPr>
            <p:cNvPr id="166" name="object 122">
              <a:extLst>
                <a:ext uri="{FF2B5EF4-FFF2-40B4-BE49-F238E27FC236}">
                  <a16:creationId xmlns:a16="http://schemas.microsoft.com/office/drawing/2014/main" id="{83549237-DF2D-182A-BDAD-FBD88FEF6A82}"/>
                </a:ext>
              </a:extLst>
            </p:cNvPr>
            <p:cNvSpPr/>
            <p:nvPr/>
          </p:nvSpPr>
          <p:spPr>
            <a:xfrm>
              <a:off x="5024379" y="3244218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0"/>
                  </a:moveTo>
                  <a:lnTo>
                    <a:pt x="0" y="388048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67" name="object 123">
              <a:extLst>
                <a:ext uri="{FF2B5EF4-FFF2-40B4-BE49-F238E27FC236}">
                  <a16:creationId xmlns:a16="http://schemas.microsoft.com/office/drawing/2014/main" id="{5635CEFC-A231-D12D-A8D8-E9307DD0FF3A}"/>
                </a:ext>
              </a:extLst>
            </p:cNvPr>
            <p:cNvSpPr/>
            <p:nvPr/>
          </p:nvSpPr>
          <p:spPr>
            <a:xfrm>
              <a:off x="5024986" y="3934790"/>
              <a:ext cx="0" cy="351790"/>
            </a:xfrm>
            <a:custGeom>
              <a:avLst/>
              <a:gdLst/>
              <a:ahLst/>
              <a:cxnLst/>
              <a:rect l="l" t="t" r="r" b="b"/>
              <a:pathLst>
                <a:path h="351789">
                  <a:moveTo>
                    <a:pt x="0" y="0"/>
                  </a:moveTo>
                  <a:lnTo>
                    <a:pt x="0" y="351675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68" name="object 124">
              <a:extLst>
                <a:ext uri="{FF2B5EF4-FFF2-40B4-BE49-F238E27FC236}">
                  <a16:creationId xmlns:a16="http://schemas.microsoft.com/office/drawing/2014/main" id="{17908677-477F-48E8-847A-1FB0B5F34CC1}"/>
                </a:ext>
              </a:extLst>
            </p:cNvPr>
            <p:cNvSpPr/>
            <p:nvPr/>
          </p:nvSpPr>
          <p:spPr>
            <a:xfrm>
              <a:off x="4665677" y="2942567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60" h="302894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7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7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69" name="object 125">
              <a:extLst>
                <a:ext uri="{FF2B5EF4-FFF2-40B4-BE49-F238E27FC236}">
                  <a16:creationId xmlns:a16="http://schemas.microsoft.com/office/drawing/2014/main" id="{A8D6E5C2-41CC-6678-7F55-38A1ECB1A7A9}"/>
                </a:ext>
              </a:extLst>
            </p:cNvPr>
            <p:cNvSpPr/>
            <p:nvPr/>
          </p:nvSpPr>
          <p:spPr>
            <a:xfrm>
              <a:off x="4667712" y="3633123"/>
              <a:ext cx="723265" cy="302895"/>
            </a:xfrm>
            <a:custGeom>
              <a:avLst/>
              <a:gdLst/>
              <a:ahLst/>
              <a:cxnLst/>
              <a:rect l="l" t="t" r="r" b="b"/>
              <a:pathLst>
                <a:path w="723264" h="302895">
                  <a:moveTo>
                    <a:pt x="572541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2541" y="0"/>
                  </a:lnTo>
                  <a:lnTo>
                    <a:pt x="619995" y="7654"/>
                  </a:lnTo>
                  <a:lnTo>
                    <a:pt x="661206" y="28968"/>
                  </a:lnTo>
                  <a:lnTo>
                    <a:pt x="693703" y="61469"/>
                  </a:lnTo>
                  <a:lnTo>
                    <a:pt x="715015" y="102684"/>
                  </a:lnTo>
                  <a:lnTo>
                    <a:pt x="722668" y="150139"/>
                  </a:lnTo>
                  <a:lnTo>
                    <a:pt x="722668" y="152526"/>
                  </a:lnTo>
                  <a:lnTo>
                    <a:pt x="715015" y="199975"/>
                  </a:lnTo>
                  <a:lnTo>
                    <a:pt x="693703" y="241186"/>
                  </a:lnTo>
                  <a:lnTo>
                    <a:pt x="661206" y="273685"/>
                  </a:lnTo>
                  <a:lnTo>
                    <a:pt x="619995" y="294999"/>
                  </a:lnTo>
                  <a:lnTo>
                    <a:pt x="572541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70" name="object 126">
              <a:extLst>
                <a:ext uri="{FF2B5EF4-FFF2-40B4-BE49-F238E27FC236}">
                  <a16:creationId xmlns:a16="http://schemas.microsoft.com/office/drawing/2014/main" id="{138488F2-399C-F3C8-580B-CE75B3809340}"/>
                </a:ext>
              </a:extLst>
            </p:cNvPr>
            <p:cNvSpPr/>
            <p:nvPr/>
          </p:nvSpPr>
          <p:spPr>
            <a:xfrm>
              <a:off x="4665080" y="4287307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60" h="302895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6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71" name="object 127">
              <a:extLst>
                <a:ext uri="{FF2B5EF4-FFF2-40B4-BE49-F238E27FC236}">
                  <a16:creationId xmlns:a16="http://schemas.microsoft.com/office/drawing/2014/main" id="{4B2F65CE-BC00-0B04-D225-8E3AC619D175}"/>
                </a:ext>
              </a:extLst>
            </p:cNvPr>
            <p:cNvSpPr/>
            <p:nvPr/>
          </p:nvSpPr>
          <p:spPr>
            <a:xfrm>
              <a:off x="5524031" y="3541599"/>
              <a:ext cx="646430" cy="271780"/>
            </a:xfrm>
            <a:custGeom>
              <a:avLst/>
              <a:gdLst/>
              <a:ahLst/>
              <a:cxnLst/>
              <a:rect l="l" t="t" r="r" b="b"/>
              <a:pathLst>
                <a:path w="646429" h="271779">
                  <a:moveTo>
                    <a:pt x="510705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510705" y="0"/>
                  </a:lnTo>
                  <a:lnTo>
                    <a:pt x="553567" y="6912"/>
                  </a:lnTo>
                  <a:lnTo>
                    <a:pt x="590793" y="26161"/>
                  </a:lnTo>
                  <a:lnTo>
                    <a:pt x="620149" y="55514"/>
                  </a:lnTo>
                  <a:lnTo>
                    <a:pt x="639401" y="92737"/>
                  </a:lnTo>
                  <a:lnTo>
                    <a:pt x="646315" y="135597"/>
                  </a:lnTo>
                  <a:lnTo>
                    <a:pt x="639401" y="178459"/>
                  </a:lnTo>
                  <a:lnTo>
                    <a:pt x="620149" y="215686"/>
                  </a:lnTo>
                  <a:lnTo>
                    <a:pt x="590793" y="245042"/>
                  </a:lnTo>
                  <a:lnTo>
                    <a:pt x="553567" y="264294"/>
                  </a:lnTo>
                  <a:lnTo>
                    <a:pt x="510705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72" name="object 128">
              <a:extLst>
                <a:ext uri="{FF2B5EF4-FFF2-40B4-BE49-F238E27FC236}">
                  <a16:creationId xmlns:a16="http://schemas.microsoft.com/office/drawing/2014/main" id="{EDFD5464-F0FE-C77E-2692-E0BA58292C10}"/>
                </a:ext>
              </a:extLst>
            </p:cNvPr>
            <p:cNvSpPr/>
            <p:nvPr/>
          </p:nvSpPr>
          <p:spPr>
            <a:xfrm>
              <a:off x="5528793" y="3869016"/>
              <a:ext cx="641985" cy="271780"/>
            </a:xfrm>
            <a:custGeom>
              <a:avLst/>
              <a:gdLst/>
              <a:ahLst/>
              <a:cxnLst/>
              <a:rect l="l" t="t" r="r" b="b"/>
              <a:pathLst>
                <a:path w="641985" h="271779">
                  <a:moveTo>
                    <a:pt x="505942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505942" y="0"/>
                  </a:lnTo>
                  <a:lnTo>
                    <a:pt x="548804" y="6912"/>
                  </a:lnTo>
                  <a:lnTo>
                    <a:pt x="586030" y="26161"/>
                  </a:lnTo>
                  <a:lnTo>
                    <a:pt x="615387" y="55514"/>
                  </a:lnTo>
                  <a:lnTo>
                    <a:pt x="634639" y="92737"/>
                  </a:lnTo>
                  <a:lnTo>
                    <a:pt x="641553" y="135597"/>
                  </a:lnTo>
                  <a:lnTo>
                    <a:pt x="634639" y="178459"/>
                  </a:lnTo>
                  <a:lnTo>
                    <a:pt x="615387" y="215686"/>
                  </a:lnTo>
                  <a:lnTo>
                    <a:pt x="586030" y="245042"/>
                  </a:lnTo>
                  <a:lnTo>
                    <a:pt x="548804" y="264294"/>
                  </a:lnTo>
                  <a:lnTo>
                    <a:pt x="505942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73" name="object 129">
              <a:extLst>
                <a:ext uri="{FF2B5EF4-FFF2-40B4-BE49-F238E27FC236}">
                  <a16:creationId xmlns:a16="http://schemas.microsoft.com/office/drawing/2014/main" id="{9C9FAA0A-D0EA-00A8-B076-20ADAFDEDCB0}"/>
                </a:ext>
              </a:extLst>
            </p:cNvPr>
            <p:cNvSpPr/>
            <p:nvPr/>
          </p:nvSpPr>
          <p:spPr>
            <a:xfrm>
              <a:off x="5030441" y="2759155"/>
              <a:ext cx="0" cy="182245"/>
            </a:xfrm>
            <a:custGeom>
              <a:avLst/>
              <a:gdLst/>
              <a:ahLst/>
              <a:cxnLst/>
              <a:rect l="l" t="t" r="r" b="b"/>
              <a:pathLst>
                <a:path h="182244">
                  <a:moveTo>
                    <a:pt x="0" y="0"/>
                  </a:moveTo>
                  <a:lnTo>
                    <a:pt x="0" y="181902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74" name="object 130">
            <a:extLst>
              <a:ext uri="{FF2B5EF4-FFF2-40B4-BE49-F238E27FC236}">
                <a16:creationId xmlns:a16="http://schemas.microsoft.com/office/drawing/2014/main" id="{CD7ACCCD-66FD-E70C-D4F4-5D70EDA698C8}"/>
              </a:ext>
            </a:extLst>
          </p:cNvPr>
          <p:cNvSpPr txBox="1"/>
          <p:nvPr/>
        </p:nvSpPr>
        <p:spPr>
          <a:xfrm>
            <a:off x="4774406" y="2948006"/>
            <a:ext cx="49339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8740" marR="5080" lvl="0" indent="-6667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desarrollo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8415" marR="0" lvl="0" indent="0" algn="l" defTabSz="914400" rtl="0" eaLnBrk="1" fontAlgn="auto" latinLnBrk="0" hangingPunct="1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agropecuario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75" name="object 131">
            <a:extLst>
              <a:ext uri="{FF2B5EF4-FFF2-40B4-BE49-F238E27FC236}">
                <a16:creationId xmlns:a16="http://schemas.microsoft.com/office/drawing/2014/main" id="{752B5706-3458-9CA6-EEC2-BDBC8DEDD975}"/>
              </a:ext>
            </a:extLst>
          </p:cNvPr>
          <p:cNvGrpSpPr/>
          <p:nvPr/>
        </p:nvGrpSpPr>
        <p:grpSpPr>
          <a:xfrm>
            <a:off x="5509157" y="2815871"/>
            <a:ext cx="692150" cy="611505"/>
            <a:chOff x="5509157" y="2815871"/>
            <a:chExt cx="692150" cy="611505"/>
          </a:xfrm>
        </p:grpSpPr>
        <p:sp>
          <p:nvSpPr>
            <p:cNvPr id="176" name="object 132">
              <a:extLst>
                <a:ext uri="{FF2B5EF4-FFF2-40B4-BE49-F238E27FC236}">
                  <a16:creationId xmlns:a16="http://schemas.microsoft.com/office/drawing/2014/main" id="{D5AFB119-8B15-0A61-9844-17CDB1D1A11F}"/>
                </a:ext>
              </a:extLst>
            </p:cNvPr>
            <p:cNvSpPr/>
            <p:nvPr/>
          </p:nvSpPr>
          <p:spPr>
            <a:xfrm>
              <a:off x="5515507" y="2822221"/>
              <a:ext cx="600710" cy="271780"/>
            </a:xfrm>
            <a:custGeom>
              <a:avLst/>
              <a:gdLst/>
              <a:ahLst/>
              <a:cxnLst/>
              <a:rect l="l" t="t" r="r" b="b"/>
              <a:pathLst>
                <a:path w="600710" h="271780">
                  <a:moveTo>
                    <a:pt x="464756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464756" y="0"/>
                  </a:lnTo>
                  <a:lnTo>
                    <a:pt x="507618" y="6912"/>
                  </a:lnTo>
                  <a:lnTo>
                    <a:pt x="544844" y="26161"/>
                  </a:lnTo>
                  <a:lnTo>
                    <a:pt x="574201" y="55514"/>
                  </a:lnTo>
                  <a:lnTo>
                    <a:pt x="593453" y="92737"/>
                  </a:lnTo>
                  <a:lnTo>
                    <a:pt x="600367" y="135597"/>
                  </a:lnTo>
                  <a:lnTo>
                    <a:pt x="593453" y="178459"/>
                  </a:lnTo>
                  <a:lnTo>
                    <a:pt x="574201" y="215686"/>
                  </a:lnTo>
                  <a:lnTo>
                    <a:pt x="544844" y="245042"/>
                  </a:lnTo>
                  <a:lnTo>
                    <a:pt x="507618" y="264294"/>
                  </a:lnTo>
                  <a:lnTo>
                    <a:pt x="464756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77" name="object 133">
              <a:extLst>
                <a:ext uri="{FF2B5EF4-FFF2-40B4-BE49-F238E27FC236}">
                  <a16:creationId xmlns:a16="http://schemas.microsoft.com/office/drawing/2014/main" id="{9F05EB60-9519-BAE1-7AD5-4ACD36622573}"/>
                </a:ext>
              </a:extLst>
            </p:cNvPr>
            <p:cNvSpPr/>
            <p:nvPr/>
          </p:nvSpPr>
          <p:spPr>
            <a:xfrm>
              <a:off x="5530136" y="3149640"/>
              <a:ext cx="664845" cy="271780"/>
            </a:xfrm>
            <a:custGeom>
              <a:avLst/>
              <a:gdLst/>
              <a:ahLst/>
              <a:cxnLst/>
              <a:rect l="l" t="t" r="r" b="b"/>
              <a:pathLst>
                <a:path w="664845" h="271779">
                  <a:moveTo>
                    <a:pt x="528853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528853" y="0"/>
                  </a:lnTo>
                  <a:lnTo>
                    <a:pt x="571715" y="6912"/>
                  </a:lnTo>
                  <a:lnTo>
                    <a:pt x="608941" y="26161"/>
                  </a:lnTo>
                  <a:lnTo>
                    <a:pt x="638297" y="55514"/>
                  </a:lnTo>
                  <a:lnTo>
                    <a:pt x="657550" y="92737"/>
                  </a:lnTo>
                  <a:lnTo>
                    <a:pt x="664463" y="135597"/>
                  </a:lnTo>
                  <a:lnTo>
                    <a:pt x="657550" y="178459"/>
                  </a:lnTo>
                  <a:lnTo>
                    <a:pt x="638297" y="215686"/>
                  </a:lnTo>
                  <a:lnTo>
                    <a:pt x="608941" y="245042"/>
                  </a:lnTo>
                  <a:lnTo>
                    <a:pt x="571715" y="264294"/>
                  </a:lnTo>
                  <a:lnTo>
                    <a:pt x="528853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78" name="object 134">
            <a:extLst>
              <a:ext uri="{FF2B5EF4-FFF2-40B4-BE49-F238E27FC236}">
                <a16:creationId xmlns:a16="http://schemas.microsoft.com/office/drawing/2014/main" id="{93E64543-18CA-5468-34DA-82BCB89AFE2F}"/>
              </a:ext>
            </a:extLst>
          </p:cNvPr>
          <p:cNvSpPr txBox="1"/>
          <p:nvPr/>
        </p:nvSpPr>
        <p:spPr>
          <a:xfrm>
            <a:off x="5427493" y="2857110"/>
            <a:ext cx="65722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  </a:t>
            </a:r>
            <a:r>
              <a:rPr kumimoji="0" sz="550" b="0" i="0" u="sng" strike="noStrike" kern="1200" cap="none" spc="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9" name="object 135">
            <a:extLst>
              <a:ext uri="{FF2B5EF4-FFF2-40B4-BE49-F238E27FC236}">
                <a16:creationId xmlns:a16="http://schemas.microsoft.com/office/drawing/2014/main" id="{6F41D0A4-3C46-965E-3501-9D0A5E1F738C}"/>
              </a:ext>
            </a:extLst>
          </p:cNvPr>
          <p:cNvSpPr txBox="1"/>
          <p:nvPr/>
        </p:nvSpPr>
        <p:spPr>
          <a:xfrm>
            <a:off x="5613393" y="2939701"/>
            <a:ext cx="41592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odu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0" name="object 136">
            <a:extLst>
              <a:ext uri="{FF2B5EF4-FFF2-40B4-BE49-F238E27FC236}">
                <a16:creationId xmlns:a16="http://schemas.microsoft.com/office/drawing/2014/main" id="{9ABCD3BF-B8FC-EC4B-6FE7-D19B4F552175}"/>
              </a:ext>
            </a:extLst>
          </p:cNvPr>
          <p:cNvSpPr txBox="1"/>
          <p:nvPr/>
        </p:nvSpPr>
        <p:spPr>
          <a:xfrm>
            <a:off x="5426043" y="3182796"/>
            <a:ext cx="726440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1605" marR="5080" lvl="0" indent="-129539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   </a:t>
            </a:r>
            <a:r>
              <a:rPr kumimoji="0" sz="550" b="0" i="0" u="sng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come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ializa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1" name="object 137">
            <a:extLst>
              <a:ext uri="{FF2B5EF4-FFF2-40B4-BE49-F238E27FC236}">
                <a16:creationId xmlns:a16="http://schemas.microsoft.com/office/drawing/2014/main" id="{9AA1CF0A-0BBC-7724-8870-60B405F1A426}"/>
              </a:ext>
            </a:extLst>
          </p:cNvPr>
          <p:cNvSpPr txBox="1"/>
          <p:nvPr/>
        </p:nvSpPr>
        <p:spPr>
          <a:xfrm>
            <a:off x="4724087" y="3640973"/>
            <a:ext cx="58610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3810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desa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ollo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ial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inf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aestruc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tu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2" name="object 138">
            <a:extLst>
              <a:ext uri="{FF2B5EF4-FFF2-40B4-BE49-F238E27FC236}">
                <a16:creationId xmlns:a16="http://schemas.microsoft.com/office/drawing/2014/main" id="{CF3B85B1-A37E-7EDA-E88D-D78E6CAFE105}"/>
              </a:ext>
            </a:extLst>
          </p:cNvPr>
          <p:cNvSpPr txBox="1"/>
          <p:nvPr/>
        </p:nvSpPr>
        <p:spPr>
          <a:xfrm>
            <a:off x="5440357" y="3572629"/>
            <a:ext cx="67945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  </a:t>
            </a:r>
            <a:r>
              <a:rPr kumimoji="0" sz="550" b="0" i="0" u="sng" strike="noStrike" kern="1200" cap="none" spc="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sz="550" b="0" i="0" u="none" strike="noStrike" kern="1200" cap="none" spc="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3" name="object 139">
            <a:extLst>
              <a:ext uri="{FF2B5EF4-FFF2-40B4-BE49-F238E27FC236}">
                <a16:creationId xmlns:a16="http://schemas.microsoft.com/office/drawing/2014/main" id="{3A92709C-D9C0-65E8-E346-804FE256D96F}"/>
              </a:ext>
            </a:extLst>
          </p:cNvPr>
          <p:cNvSpPr txBox="1"/>
          <p:nvPr/>
        </p:nvSpPr>
        <p:spPr>
          <a:xfrm>
            <a:off x="5584554" y="3655220"/>
            <a:ext cx="52705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infraestructura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4" name="object 140">
            <a:extLst>
              <a:ext uri="{FF2B5EF4-FFF2-40B4-BE49-F238E27FC236}">
                <a16:creationId xmlns:a16="http://schemas.microsoft.com/office/drawing/2014/main" id="{FB4A9D1F-8C0B-20B9-116E-1D87C5AED67C}"/>
              </a:ext>
            </a:extLst>
          </p:cNvPr>
          <p:cNvSpPr txBox="1"/>
          <p:nvPr/>
        </p:nvSpPr>
        <p:spPr>
          <a:xfrm>
            <a:off x="5561704" y="3894874"/>
            <a:ext cx="56705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381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desa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ollo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5" name="object 141">
            <a:extLst>
              <a:ext uri="{FF2B5EF4-FFF2-40B4-BE49-F238E27FC236}">
                <a16:creationId xmlns:a16="http://schemas.microsoft.com/office/drawing/2014/main" id="{2CB05066-DD8D-9E58-2183-3756873D6C51}"/>
              </a:ext>
            </a:extLst>
          </p:cNvPr>
          <p:cNvSpPr txBox="1"/>
          <p:nvPr/>
        </p:nvSpPr>
        <p:spPr>
          <a:xfrm>
            <a:off x="4771440" y="4290694"/>
            <a:ext cx="508634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9375" marR="5080" lvl="0" indent="-6731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.3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proyectos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especiales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86" name="object 142">
            <a:extLst>
              <a:ext uri="{FF2B5EF4-FFF2-40B4-BE49-F238E27FC236}">
                <a16:creationId xmlns:a16="http://schemas.microsoft.com/office/drawing/2014/main" id="{7D853273-F59B-493F-2993-F8BAE93AFFA3}"/>
              </a:ext>
            </a:extLst>
          </p:cNvPr>
          <p:cNvGrpSpPr/>
          <p:nvPr/>
        </p:nvGrpSpPr>
        <p:grpSpPr>
          <a:xfrm>
            <a:off x="4648336" y="4579596"/>
            <a:ext cx="734060" cy="668020"/>
            <a:chOff x="4648336" y="4579596"/>
            <a:chExt cx="734060" cy="668020"/>
          </a:xfrm>
        </p:grpSpPr>
        <p:sp>
          <p:nvSpPr>
            <p:cNvPr id="187" name="object 143">
              <a:extLst>
                <a:ext uri="{FF2B5EF4-FFF2-40B4-BE49-F238E27FC236}">
                  <a16:creationId xmlns:a16="http://schemas.microsoft.com/office/drawing/2014/main" id="{E320A2AF-9E76-8251-8BD5-C15D7E1E12F1}"/>
                </a:ext>
              </a:extLst>
            </p:cNvPr>
            <p:cNvSpPr/>
            <p:nvPr/>
          </p:nvSpPr>
          <p:spPr>
            <a:xfrm>
              <a:off x="5014591" y="4585946"/>
              <a:ext cx="0" cy="351790"/>
            </a:xfrm>
            <a:custGeom>
              <a:avLst/>
              <a:gdLst/>
              <a:ahLst/>
              <a:cxnLst/>
              <a:rect l="l" t="t" r="r" b="b"/>
              <a:pathLst>
                <a:path h="351789">
                  <a:moveTo>
                    <a:pt x="0" y="0"/>
                  </a:moveTo>
                  <a:lnTo>
                    <a:pt x="0" y="351675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88" name="object 144">
              <a:extLst>
                <a:ext uri="{FF2B5EF4-FFF2-40B4-BE49-F238E27FC236}">
                  <a16:creationId xmlns:a16="http://schemas.microsoft.com/office/drawing/2014/main" id="{91B78F38-8416-12A1-6A94-E303CC454E00}"/>
                </a:ext>
              </a:extLst>
            </p:cNvPr>
            <p:cNvSpPr/>
            <p:nvPr/>
          </p:nvSpPr>
          <p:spPr>
            <a:xfrm>
              <a:off x="4654686" y="4938463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60" h="302895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6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89" name="object 145">
            <a:extLst>
              <a:ext uri="{FF2B5EF4-FFF2-40B4-BE49-F238E27FC236}">
                <a16:creationId xmlns:a16="http://schemas.microsoft.com/office/drawing/2014/main" id="{B28C4A47-3D0A-4C2A-16E8-5C3CE6939854}"/>
              </a:ext>
            </a:extLst>
          </p:cNvPr>
          <p:cNvSpPr txBox="1"/>
          <p:nvPr/>
        </p:nvSpPr>
        <p:spPr>
          <a:xfrm>
            <a:off x="5566996" y="4862196"/>
            <a:ext cx="46799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1651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ciden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90" name="object 146">
            <a:extLst>
              <a:ext uri="{FF2B5EF4-FFF2-40B4-BE49-F238E27FC236}">
                <a16:creationId xmlns:a16="http://schemas.microsoft.com/office/drawing/2014/main" id="{CC7AE817-876B-A1BE-B25A-7FBE5A78AF4A}"/>
              </a:ext>
            </a:extLst>
          </p:cNvPr>
          <p:cNvGrpSpPr/>
          <p:nvPr/>
        </p:nvGrpSpPr>
        <p:grpSpPr>
          <a:xfrm>
            <a:off x="5497544" y="4833446"/>
            <a:ext cx="715645" cy="939165"/>
            <a:chOff x="5497544" y="4833446"/>
            <a:chExt cx="715645" cy="939165"/>
          </a:xfrm>
        </p:grpSpPr>
        <p:sp>
          <p:nvSpPr>
            <p:cNvPr id="191" name="object 147">
              <a:extLst>
                <a:ext uri="{FF2B5EF4-FFF2-40B4-BE49-F238E27FC236}">
                  <a16:creationId xmlns:a16="http://schemas.microsoft.com/office/drawing/2014/main" id="{1C7FF05C-97FB-0B13-11C3-A047804343F1}"/>
                </a:ext>
              </a:extLst>
            </p:cNvPr>
            <p:cNvSpPr/>
            <p:nvPr/>
          </p:nvSpPr>
          <p:spPr>
            <a:xfrm>
              <a:off x="5503894" y="4839796"/>
              <a:ext cx="590550" cy="271780"/>
            </a:xfrm>
            <a:custGeom>
              <a:avLst/>
              <a:gdLst/>
              <a:ahLst/>
              <a:cxnLst/>
              <a:rect l="l" t="t" r="r" b="b"/>
              <a:pathLst>
                <a:path w="590550" h="271779">
                  <a:moveTo>
                    <a:pt x="454888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454888" y="0"/>
                  </a:lnTo>
                  <a:lnTo>
                    <a:pt x="497750" y="6912"/>
                  </a:lnTo>
                  <a:lnTo>
                    <a:pt x="534976" y="26161"/>
                  </a:lnTo>
                  <a:lnTo>
                    <a:pt x="564333" y="55514"/>
                  </a:lnTo>
                  <a:lnTo>
                    <a:pt x="583585" y="92737"/>
                  </a:lnTo>
                  <a:lnTo>
                    <a:pt x="590499" y="135597"/>
                  </a:lnTo>
                  <a:lnTo>
                    <a:pt x="583585" y="178459"/>
                  </a:lnTo>
                  <a:lnTo>
                    <a:pt x="564333" y="215686"/>
                  </a:lnTo>
                  <a:lnTo>
                    <a:pt x="534976" y="245042"/>
                  </a:lnTo>
                  <a:lnTo>
                    <a:pt x="497750" y="264294"/>
                  </a:lnTo>
                  <a:lnTo>
                    <a:pt x="454888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92" name="object 148">
              <a:extLst>
                <a:ext uri="{FF2B5EF4-FFF2-40B4-BE49-F238E27FC236}">
                  <a16:creationId xmlns:a16="http://schemas.microsoft.com/office/drawing/2014/main" id="{7AAACE3B-507E-C516-7CFC-6BDE8DCF5C5F}"/>
                </a:ext>
              </a:extLst>
            </p:cNvPr>
            <p:cNvSpPr/>
            <p:nvPr/>
          </p:nvSpPr>
          <p:spPr>
            <a:xfrm>
              <a:off x="5508659" y="5167213"/>
              <a:ext cx="698500" cy="271780"/>
            </a:xfrm>
            <a:custGeom>
              <a:avLst/>
              <a:gdLst/>
              <a:ahLst/>
              <a:cxnLst/>
              <a:rect l="l" t="t" r="r" b="b"/>
              <a:pathLst>
                <a:path w="698500" h="271779">
                  <a:moveTo>
                    <a:pt x="562457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562457" y="0"/>
                  </a:lnTo>
                  <a:lnTo>
                    <a:pt x="605319" y="6912"/>
                  </a:lnTo>
                  <a:lnTo>
                    <a:pt x="642545" y="26161"/>
                  </a:lnTo>
                  <a:lnTo>
                    <a:pt x="671902" y="55514"/>
                  </a:lnTo>
                  <a:lnTo>
                    <a:pt x="691154" y="92737"/>
                  </a:lnTo>
                  <a:lnTo>
                    <a:pt x="698068" y="135597"/>
                  </a:lnTo>
                  <a:lnTo>
                    <a:pt x="691154" y="178459"/>
                  </a:lnTo>
                  <a:lnTo>
                    <a:pt x="671902" y="215686"/>
                  </a:lnTo>
                  <a:lnTo>
                    <a:pt x="642545" y="245042"/>
                  </a:lnTo>
                  <a:lnTo>
                    <a:pt x="605319" y="264294"/>
                  </a:lnTo>
                  <a:lnTo>
                    <a:pt x="562457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93" name="object 149">
              <a:extLst>
                <a:ext uri="{FF2B5EF4-FFF2-40B4-BE49-F238E27FC236}">
                  <a16:creationId xmlns:a16="http://schemas.microsoft.com/office/drawing/2014/main" id="{F21FD040-4DDC-63AB-6E40-C753E53B6BF6}"/>
                </a:ext>
              </a:extLst>
            </p:cNvPr>
            <p:cNvSpPr/>
            <p:nvPr/>
          </p:nvSpPr>
          <p:spPr>
            <a:xfrm>
              <a:off x="5504277" y="5494625"/>
              <a:ext cx="702945" cy="271780"/>
            </a:xfrm>
            <a:custGeom>
              <a:avLst/>
              <a:gdLst/>
              <a:ahLst/>
              <a:cxnLst/>
              <a:rect l="l" t="t" r="r" b="b"/>
              <a:pathLst>
                <a:path w="702945" h="271779">
                  <a:moveTo>
                    <a:pt x="566839" y="271208"/>
                  </a:moveTo>
                  <a:lnTo>
                    <a:pt x="135610" y="271208"/>
                  </a:lnTo>
                  <a:lnTo>
                    <a:pt x="92748" y="264294"/>
                  </a:lnTo>
                  <a:lnTo>
                    <a:pt x="55522" y="245042"/>
                  </a:lnTo>
                  <a:lnTo>
                    <a:pt x="26166" y="215686"/>
                  </a:lnTo>
                  <a:lnTo>
                    <a:pt x="6913" y="178459"/>
                  </a:lnTo>
                  <a:lnTo>
                    <a:pt x="0" y="135597"/>
                  </a:lnTo>
                  <a:lnTo>
                    <a:pt x="6913" y="92737"/>
                  </a:lnTo>
                  <a:lnTo>
                    <a:pt x="26166" y="55514"/>
                  </a:lnTo>
                  <a:lnTo>
                    <a:pt x="55522" y="26161"/>
                  </a:lnTo>
                  <a:lnTo>
                    <a:pt x="92748" y="6912"/>
                  </a:lnTo>
                  <a:lnTo>
                    <a:pt x="135610" y="0"/>
                  </a:lnTo>
                  <a:lnTo>
                    <a:pt x="566839" y="0"/>
                  </a:lnTo>
                  <a:lnTo>
                    <a:pt x="609701" y="6912"/>
                  </a:lnTo>
                  <a:lnTo>
                    <a:pt x="646927" y="26161"/>
                  </a:lnTo>
                  <a:lnTo>
                    <a:pt x="676283" y="55514"/>
                  </a:lnTo>
                  <a:lnTo>
                    <a:pt x="695535" y="92737"/>
                  </a:lnTo>
                  <a:lnTo>
                    <a:pt x="702449" y="135597"/>
                  </a:lnTo>
                  <a:lnTo>
                    <a:pt x="695535" y="178459"/>
                  </a:lnTo>
                  <a:lnTo>
                    <a:pt x="676283" y="215686"/>
                  </a:lnTo>
                  <a:lnTo>
                    <a:pt x="646927" y="245042"/>
                  </a:lnTo>
                  <a:lnTo>
                    <a:pt x="609701" y="264294"/>
                  </a:lnTo>
                  <a:lnTo>
                    <a:pt x="566839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94" name="object 150">
            <a:extLst>
              <a:ext uri="{FF2B5EF4-FFF2-40B4-BE49-F238E27FC236}">
                <a16:creationId xmlns:a16="http://schemas.microsoft.com/office/drawing/2014/main" id="{E8BD8627-AF37-0625-6C8D-2A0AF2E8BDB8}"/>
              </a:ext>
            </a:extLst>
          </p:cNvPr>
          <p:cNvSpPr txBox="1"/>
          <p:nvPr/>
        </p:nvSpPr>
        <p:spPr>
          <a:xfrm>
            <a:off x="4758742" y="4953875"/>
            <a:ext cx="51371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165" marR="5080" lvl="0" indent="-3810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operaciones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95" name="object 151">
            <a:extLst>
              <a:ext uri="{FF2B5EF4-FFF2-40B4-BE49-F238E27FC236}">
                <a16:creationId xmlns:a16="http://schemas.microsoft.com/office/drawing/2014/main" id="{44CE295F-6F80-8D59-1A68-E45122F9378D}"/>
              </a:ext>
            </a:extLst>
          </p:cNvPr>
          <p:cNvSpPr txBox="1"/>
          <p:nvPr/>
        </p:nvSpPr>
        <p:spPr>
          <a:xfrm>
            <a:off x="5568828" y="5198277"/>
            <a:ext cx="563245" cy="5181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830" marR="12065" lvl="2" indent="-2476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81610" algn="l"/>
              </a:tabLst>
              <a:defRPr/>
            </a:pP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c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ent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ien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Tx/>
              <a:buFont typeface="Verdana"/>
              <a:buAutoNum type="arabicPeriod" startAt="2"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8100" marR="5080" lvl="2" indent="-1778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89230" algn="l"/>
              </a:tabLst>
              <a:defRPr/>
            </a:pP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osta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atlántica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96" name="object 152">
            <a:extLst>
              <a:ext uri="{FF2B5EF4-FFF2-40B4-BE49-F238E27FC236}">
                <a16:creationId xmlns:a16="http://schemas.microsoft.com/office/drawing/2014/main" id="{8BE2973E-C4AB-4368-1908-425D8D6F6F32}"/>
              </a:ext>
            </a:extLst>
          </p:cNvPr>
          <p:cNvGrpSpPr/>
          <p:nvPr/>
        </p:nvGrpSpPr>
        <p:grpSpPr>
          <a:xfrm>
            <a:off x="5363611" y="2849219"/>
            <a:ext cx="2738120" cy="2801620"/>
            <a:chOff x="5363611" y="2849219"/>
            <a:chExt cx="2738120" cy="2801620"/>
          </a:xfrm>
        </p:grpSpPr>
        <p:sp>
          <p:nvSpPr>
            <p:cNvPr id="197" name="object 153">
              <a:extLst>
                <a:ext uri="{FF2B5EF4-FFF2-40B4-BE49-F238E27FC236}">
                  <a16:creationId xmlns:a16="http://schemas.microsoft.com/office/drawing/2014/main" id="{A8935133-5D00-645F-C6D2-1321440DA0C8}"/>
                </a:ext>
              </a:extLst>
            </p:cNvPr>
            <p:cNvSpPr/>
            <p:nvPr/>
          </p:nvSpPr>
          <p:spPr>
            <a:xfrm>
              <a:off x="5394942" y="3788832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0" y="0"/>
                  </a:moveTo>
                  <a:lnTo>
                    <a:pt x="5993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98" name="object 154">
              <a:extLst>
                <a:ext uri="{FF2B5EF4-FFF2-40B4-BE49-F238E27FC236}">
                  <a16:creationId xmlns:a16="http://schemas.microsoft.com/office/drawing/2014/main" id="{B33682E3-A99A-9B20-367A-EBCBAF8A4822}"/>
                </a:ext>
              </a:extLst>
            </p:cNvPr>
            <p:cNvSpPr/>
            <p:nvPr/>
          </p:nvSpPr>
          <p:spPr>
            <a:xfrm>
              <a:off x="5454872" y="3650460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29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99" name="object 155">
              <a:extLst>
                <a:ext uri="{FF2B5EF4-FFF2-40B4-BE49-F238E27FC236}">
                  <a16:creationId xmlns:a16="http://schemas.microsoft.com/office/drawing/2014/main" id="{A15330DB-07F8-0A7E-39E4-97799FBCB61B}"/>
                </a:ext>
              </a:extLst>
            </p:cNvPr>
            <p:cNvSpPr/>
            <p:nvPr/>
          </p:nvSpPr>
          <p:spPr>
            <a:xfrm>
              <a:off x="5451607" y="3961817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4">
                  <a:moveTo>
                    <a:pt x="0" y="0"/>
                  </a:moveTo>
                  <a:lnTo>
                    <a:pt x="8806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0" name="object 156">
              <a:extLst>
                <a:ext uri="{FF2B5EF4-FFF2-40B4-BE49-F238E27FC236}">
                  <a16:creationId xmlns:a16="http://schemas.microsoft.com/office/drawing/2014/main" id="{CA2B1C81-451A-EBEF-54F4-DE2B01C673E5}"/>
                </a:ext>
              </a:extLst>
            </p:cNvPr>
            <p:cNvSpPr/>
            <p:nvPr/>
          </p:nvSpPr>
          <p:spPr>
            <a:xfrm>
              <a:off x="5382078" y="3086374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0" y="0"/>
                  </a:moveTo>
                  <a:lnTo>
                    <a:pt x="5993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1" name="object 157">
              <a:extLst>
                <a:ext uri="{FF2B5EF4-FFF2-40B4-BE49-F238E27FC236}">
                  <a16:creationId xmlns:a16="http://schemas.microsoft.com/office/drawing/2014/main" id="{97AE4C16-F8B1-FAF2-CB2F-6C46900AB16B}"/>
                </a:ext>
              </a:extLst>
            </p:cNvPr>
            <p:cNvSpPr/>
            <p:nvPr/>
          </p:nvSpPr>
          <p:spPr>
            <a:xfrm>
              <a:off x="5442008" y="2948001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29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2" name="object 158">
              <a:extLst>
                <a:ext uri="{FF2B5EF4-FFF2-40B4-BE49-F238E27FC236}">
                  <a16:creationId xmlns:a16="http://schemas.microsoft.com/office/drawing/2014/main" id="{193F8BAC-AD3A-F81F-5016-A4E6119B64C8}"/>
                </a:ext>
              </a:extLst>
            </p:cNvPr>
            <p:cNvSpPr/>
            <p:nvPr/>
          </p:nvSpPr>
          <p:spPr>
            <a:xfrm>
              <a:off x="5432444" y="5291060"/>
              <a:ext cx="71120" cy="0"/>
            </a:xfrm>
            <a:custGeom>
              <a:avLst/>
              <a:gdLst/>
              <a:ahLst/>
              <a:cxnLst/>
              <a:rect l="l" t="t" r="r" b="b"/>
              <a:pathLst>
                <a:path w="71120">
                  <a:moveTo>
                    <a:pt x="0" y="0"/>
                  </a:moveTo>
                  <a:lnTo>
                    <a:pt x="70840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3" name="object 159">
              <a:extLst>
                <a:ext uri="{FF2B5EF4-FFF2-40B4-BE49-F238E27FC236}">
                  <a16:creationId xmlns:a16="http://schemas.microsoft.com/office/drawing/2014/main" id="{DB91C5F7-A643-2BDA-7954-6A2F07A77C1F}"/>
                </a:ext>
              </a:extLst>
            </p:cNvPr>
            <p:cNvSpPr/>
            <p:nvPr/>
          </p:nvSpPr>
          <p:spPr>
            <a:xfrm>
              <a:off x="5431830" y="4970651"/>
              <a:ext cx="0" cy="668655"/>
            </a:xfrm>
            <a:custGeom>
              <a:avLst/>
              <a:gdLst/>
              <a:ahLst/>
              <a:cxnLst/>
              <a:rect l="l" t="t" r="r" b="b"/>
              <a:pathLst>
                <a:path h="668654">
                  <a:moveTo>
                    <a:pt x="0" y="0"/>
                  </a:moveTo>
                  <a:lnTo>
                    <a:pt x="0" y="668566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4" name="object 160">
              <a:extLst>
                <a:ext uri="{FF2B5EF4-FFF2-40B4-BE49-F238E27FC236}">
                  <a16:creationId xmlns:a16="http://schemas.microsoft.com/office/drawing/2014/main" id="{027050B6-232B-B901-F5E9-674D891F8F3A}"/>
                </a:ext>
              </a:extLst>
            </p:cNvPr>
            <p:cNvSpPr/>
            <p:nvPr/>
          </p:nvSpPr>
          <p:spPr>
            <a:xfrm>
              <a:off x="5430015" y="4971385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>
                  <a:moveTo>
                    <a:pt x="0" y="0"/>
                  </a:moveTo>
                  <a:lnTo>
                    <a:pt x="76403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5" name="object 161">
              <a:extLst>
                <a:ext uri="{FF2B5EF4-FFF2-40B4-BE49-F238E27FC236}">
                  <a16:creationId xmlns:a16="http://schemas.microsoft.com/office/drawing/2014/main" id="{73D4DDB3-B87A-820A-0D9F-627A76A68132}"/>
                </a:ext>
              </a:extLst>
            </p:cNvPr>
            <p:cNvSpPr/>
            <p:nvPr/>
          </p:nvSpPr>
          <p:spPr>
            <a:xfrm>
              <a:off x="5428608" y="5644078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0" y="0"/>
                  </a:moveTo>
                  <a:lnTo>
                    <a:pt x="74815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6" name="object 162">
              <a:extLst>
                <a:ext uri="{FF2B5EF4-FFF2-40B4-BE49-F238E27FC236}">
                  <a16:creationId xmlns:a16="http://schemas.microsoft.com/office/drawing/2014/main" id="{5DEF4AA3-C346-E838-AC2D-1ABAD2125C3D}"/>
                </a:ext>
              </a:extLst>
            </p:cNvPr>
            <p:cNvSpPr/>
            <p:nvPr/>
          </p:nvSpPr>
          <p:spPr>
            <a:xfrm>
              <a:off x="5369961" y="5124056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4820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7" name="object 163">
              <a:extLst>
                <a:ext uri="{FF2B5EF4-FFF2-40B4-BE49-F238E27FC236}">
                  <a16:creationId xmlns:a16="http://schemas.microsoft.com/office/drawing/2014/main" id="{760927B6-3BAD-010B-55C6-AB8F5309C19C}"/>
                </a:ext>
              </a:extLst>
            </p:cNvPr>
            <p:cNvSpPr/>
            <p:nvPr/>
          </p:nvSpPr>
          <p:spPr>
            <a:xfrm>
              <a:off x="7388040" y="3574945"/>
              <a:ext cx="646430" cy="271780"/>
            </a:xfrm>
            <a:custGeom>
              <a:avLst/>
              <a:gdLst/>
              <a:ahLst/>
              <a:cxnLst/>
              <a:rect l="l" t="t" r="r" b="b"/>
              <a:pathLst>
                <a:path w="646429" h="271779">
                  <a:moveTo>
                    <a:pt x="510705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510705" y="0"/>
                  </a:lnTo>
                  <a:lnTo>
                    <a:pt x="553567" y="6912"/>
                  </a:lnTo>
                  <a:lnTo>
                    <a:pt x="590793" y="26161"/>
                  </a:lnTo>
                  <a:lnTo>
                    <a:pt x="620149" y="55514"/>
                  </a:lnTo>
                  <a:lnTo>
                    <a:pt x="639401" y="92737"/>
                  </a:lnTo>
                  <a:lnTo>
                    <a:pt x="646315" y="135597"/>
                  </a:lnTo>
                  <a:lnTo>
                    <a:pt x="639401" y="178459"/>
                  </a:lnTo>
                  <a:lnTo>
                    <a:pt x="620149" y="215686"/>
                  </a:lnTo>
                  <a:lnTo>
                    <a:pt x="590793" y="245042"/>
                  </a:lnTo>
                  <a:lnTo>
                    <a:pt x="553567" y="264294"/>
                  </a:lnTo>
                  <a:lnTo>
                    <a:pt x="510705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8" name="object 164">
              <a:extLst>
                <a:ext uri="{FF2B5EF4-FFF2-40B4-BE49-F238E27FC236}">
                  <a16:creationId xmlns:a16="http://schemas.microsoft.com/office/drawing/2014/main" id="{7A679B2E-49D9-591C-C82B-5223F642E9BA}"/>
                </a:ext>
              </a:extLst>
            </p:cNvPr>
            <p:cNvSpPr/>
            <p:nvPr/>
          </p:nvSpPr>
          <p:spPr>
            <a:xfrm>
              <a:off x="7392803" y="3902364"/>
              <a:ext cx="641985" cy="271780"/>
            </a:xfrm>
            <a:custGeom>
              <a:avLst/>
              <a:gdLst/>
              <a:ahLst/>
              <a:cxnLst/>
              <a:rect l="l" t="t" r="r" b="b"/>
              <a:pathLst>
                <a:path w="641984" h="271779">
                  <a:moveTo>
                    <a:pt x="505942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505942" y="0"/>
                  </a:lnTo>
                  <a:lnTo>
                    <a:pt x="548804" y="6912"/>
                  </a:lnTo>
                  <a:lnTo>
                    <a:pt x="586030" y="26161"/>
                  </a:lnTo>
                  <a:lnTo>
                    <a:pt x="615387" y="55514"/>
                  </a:lnTo>
                  <a:lnTo>
                    <a:pt x="634639" y="92737"/>
                  </a:lnTo>
                  <a:lnTo>
                    <a:pt x="641553" y="135597"/>
                  </a:lnTo>
                  <a:lnTo>
                    <a:pt x="634639" y="178459"/>
                  </a:lnTo>
                  <a:lnTo>
                    <a:pt x="615387" y="215686"/>
                  </a:lnTo>
                  <a:lnTo>
                    <a:pt x="586030" y="245042"/>
                  </a:lnTo>
                  <a:lnTo>
                    <a:pt x="548804" y="264294"/>
                  </a:lnTo>
                  <a:lnTo>
                    <a:pt x="505942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9" name="object 165">
              <a:extLst>
                <a:ext uri="{FF2B5EF4-FFF2-40B4-BE49-F238E27FC236}">
                  <a16:creationId xmlns:a16="http://schemas.microsoft.com/office/drawing/2014/main" id="{68E683C8-BEF8-65F4-CF9E-6FD8FF73A4CB}"/>
                </a:ext>
              </a:extLst>
            </p:cNvPr>
            <p:cNvSpPr/>
            <p:nvPr/>
          </p:nvSpPr>
          <p:spPr>
            <a:xfrm>
              <a:off x="7379510" y="2855569"/>
              <a:ext cx="715645" cy="271780"/>
            </a:xfrm>
            <a:custGeom>
              <a:avLst/>
              <a:gdLst/>
              <a:ahLst/>
              <a:cxnLst/>
              <a:rect l="l" t="t" r="r" b="b"/>
              <a:pathLst>
                <a:path w="715645" h="271780">
                  <a:moveTo>
                    <a:pt x="579869" y="271208"/>
                  </a:moveTo>
                  <a:lnTo>
                    <a:pt x="135610" y="271208"/>
                  </a:lnTo>
                  <a:lnTo>
                    <a:pt x="92748" y="264294"/>
                  </a:lnTo>
                  <a:lnTo>
                    <a:pt x="55522" y="245042"/>
                  </a:lnTo>
                  <a:lnTo>
                    <a:pt x="26166" y="215686"/>
                  </a:lnTo>
                  <a:lnTo>
                    <a:pt x="6913" y="178459"/>
                  </a:lnTo>
                  <a:lnTo>
                    <a:pt x="0" y="135597"/>
                  </a:lnTo>
                  <a:lnTo>
                    <a:pt x="6913" y="92737"/>
                  </a:lnTo>
                  <a:lnTo>
                    <a:pt x="26166" y="55514"/>
                  </a:lnTo>
                  <a:lnTo>
                    <a:pt x="55522" y="26161"/>
                  </a:lnTo>
                  <a:lnTo>
                    <a:pt x="92748" y="6912"/>
                  </a:lnTo>
                  <a:lnTo>
                    <a:pt x="135610" y="0"/>
                  </a:lnTo>
                  <a:lnTo>
                    <a:pt x="579869" y="0"/>
                  </a:lnTo>
                  <a:lnTo>
                    <a:pt x="622731" y="6912"/>
                  </a:lnTo>
                  <a:lnTo>
                    <a:pt x="659957" y="26161"/>
                  </a:lnTo>
                  <a:lnTo>
                    <a:pt x="689313" y="55514"/>
                  </a:lnTo>
                  <a:lnTo>
                    <a:pt x="708566" y="92737"/>
                  </a:lnTo>
                  <a:lnTo>
                    <a:pt x="715479" y="135597"/>
                  </a:lnTo>
                  <a:lnTo>
                    <a:pt x="708566" y="178459"/>
                  </a:lnTo>
                  <a:lnTo>
                    <a:pt x="689313" y="215686"/>
                  </a:lnTo>
                  <a:lnTo>
                    <a:pt x="659957" y="245042"/>
                  </a:lnTo>
                  <a:lnTo>
                    <a:pt x="622731" y="264294"/>
                  </a:lnTo>
                  <a:lnTo>
                    <a:pt x="579869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10" name="object 166">
              <a:extLst>
                <a:ext uri="{FF2B5EF4-FFF2-40B4-BE49-F238E27FC236}">
                  <a16:creationId xmlns:a16="http://schemas.microsoft.com/office/drawing/2014/main" id="{FF38DF5F-D0F4-9B2E-B300-0FD62062FB70}"/>
                </a:ext>
              </a:extLst>
            </p:cNvPr>
            <p:cNvSpPr/>
            <p:nvPr/>
          </p:nvSpPr>
          <p:spPr>
            <a:xfrm>
              <a:off x="7394147" y="3182987"/>
              <a:ext cx="664845" cy="271780"/>
            </a:xfrm>
            <a:custGeom>
              <a:avLst/>
              <a:gdLst/>
              <a:ahLst/>
              <a:cxnLst/>
              <a:rect l="l" t="t" r="r" b="b"/>
              <a:pathLst>
                <a:path w="664845" h="271779">
                  <a:moveTo>
                    <a:pt x="528853" y="271208"/>
                  </a:moveTo>
                  <a:lnTo>
                    <a:pt x="135597" y="271208"/>
                  </a:lnTo>
                  <a:lnTo>
                    <a:pt x="92737" y="264294"/>
                  </a:lnTo>
                  <a:lnTo>
                    <a:pt x="55514" y="245042"/>
                  </a:lnTo>
                  <a:lnTo>
                    <a:pt x="26161" y="215686"/>
                  </a:lnTo>
                  <a:lnTo>
                    <a:pt x="6912" y="178459"/>
                  </a:lnTo>
                  <a:lnTo>
                    <a:pt x="0" y="135597"/>
                  </a:lnTo>
                  <a:lnTo>
                    <a:pt x="6912" y="92737"/>
                  </a:lnTo>
                  <a:lnTo>
                    <a:pt x="26161" y="55514"/>
                  </a:lnTo>
                  <a:lnTo>
                    <a:pt x="55514" y="26161"/>
                  </a:lnTo>
                  <a:lnTo>
                    <a:pt x="92737" y="6912"/>
                  </a:lnTo>
                  <a:lnTo>
                    <a:pt x="135597" y="0"/>
                  </a:lnTo>
                  <a:lnTo>
                    <a:pt x="528853" y="0"/>
                  </a:lnTo>
                  <a:lnTo>
                    <a:pt x="571715" y="6912"/>
                  </a:lnTo>
                  <a:lnTo>
                    <a:pt x="608941" y="26161"/>
                  </a:lnTo>
                  <a:lnTo>
                    <a:pt x="638297" y="55514"/>
                  </a:lnTo>
                  <a:lnTo>
                    <a:pt x="657550" y="92737"/>
                  </a:lnTo>
                  <a:lnTo>
                    <a:pt x="664464" y="135597"/>
                  </a:lnTo>
                  <a:lnTo>
                    <a:pt x="657550" y="178459"/>
                  </a:lnTo>
                  <a:lnTo>
                    <a:pt x="638297" y="215686"/>
                  </a:lnTo>
                  <a:lnTo>
                    <a:pt x="608941" y="245042"/>
                  </a:lnTo>
                  <a:lnTo>
                    <a:pt x="571715" y="264294"/>
                  </a:lnTo>
                  <a:lnTo>
                    <a:pt x="528853" y="271208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211" name="object 167">
            <a:extLst>
              <a:ext uri="{FF2B5EF4-FFF2-40B4-BE49-F238E27FC236}">
                <a16:creationId xmlns:a16="http://schemas.microsoft.com/office/drawing/2014/main" id="{4BED247E-2079-0E5A-B1ED-2FCD4199AA51}"/>
              </a:ext>
            </a:extLst>
          </p:cNvPr>
          <p:cNvSpPr txBox="1"/>
          <p:nvPr/>
        </p:nvSpPr>
        <p:spPr>
          <a:xfrm>
            <a:off x="7291502" y="2890458"/>
            <a:ext cx="76517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9225" marR="5080" lvl="0" indent="-13716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  </a:t>
            </a:r>
            <a:r>
              <a:rPr kumimoji="0" sz="550" b="0" i="0" u="sng" strike="noStrike" kern="1200" cap="none" spc="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 </a:t>
            </a:r>
            <a:r>
              <a:rPr kumimoji="0" sz="550" b="0" i="0" u="none" strike="noStrike" kern="1200" cap="none" spc="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análisis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ﬁnan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ie</a:t>
            </a:r>
            <a:r>
              <a:rPr kumimoji="0" sz="5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12" name="object 168">
            <a:extLst>
              <a:ext uri="{FF2B5EF4-FFF2-40B4-BE49-F238E27FC236}">
                <a16:creationId xmlns:a16="http://schemas.microsoft.com/office/drawing/2014/main" id="{BE69FD39-06CD-6CD3-54CC-7767276A492D}"/>
              </a:ext>
            </a:extLst>
          </p:cNvPr>
          <p:cNvSpPr txBox="1"/>
          <p:nvPr/>
        </p:nvSpPr>
        <p:spPr>
          <a:xfrm>
            <a:off x="7419471" y="3216145"/>
            <a:ext cx="59753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2540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come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ializa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13" name="object 169">
            <a:extLst>
              <a:ext uri="{FF2B5EF4-FFF2-40B4-BE49-F238E27FC236}">
                <a16:creationId xmlns:a16="http://schemas.microsoft.com/office/drawing/2014/main" id="{586ED9F9-BAA0-26B2-B4D8-16A19BD9421A}"/>
              </a:ext>
            </a:extLst>
          </p:cNvPr>
          <p:cNvSpPr txBox="1"/>
          <p:nvPr/>
        </p:nvSpPr>
        <p:spPr>
          <a:xfrm>
            <a:off x="7304366" y="3605977"/>
            <a:ext cx="6813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  </a:t>
            </a:r>
            <a:r>
              <a:rPr kumimoji="0" sz="550" b="0" i="0" u="sng" strike="noStrike" kern="1200" cap="none" spc="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sz="550" b="0" i="0" u="none" strike="noStrike" kern="1200" cap="none" spc="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14" name="object 170">
            <a:extLst>
              <a:ext uri="{FF2B5EF4-FFF2-40B4-BE49-F238E27FC236}">
                <a16:creationId xmlns:a16="http://schemas.microsoft.com/office/drawing/2014/main" id="{FAE99D0F-4B3D-F7C1-F8B3-DD23BFF65186}"/>
              </a:ext>
            </a:extLst>
          </p:cNvPr>
          <p:cNvSpPr txBox="1"/>
          <p:nvPr/>
        </p:nvSpPr>
        <p:spPr>
          <a:xfrm>
            <a:off x="7485407" y="3688569"/>
            <a:ext cx="45339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esupues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15" name="object 171">
            <a:extLst>
              <a:ext uri="{FF2B5EF4-FFF2-40B4-BE49-F238E27FC236}">
                <a16:creationId xmlns:a16="http://schemas.microsoft.com/office/drawing/2014/main" id="{F7A42D00-035C-5E59-F843-BA93B259B48D}"/>
              </a:ext>
            </a:extLst>
          </p:cNvPr>
          <p:cNvGrpSpPr/>
          <p:nvPr/>
        </p:nvGrpSpPr>
        <p:grpSpPr>
          <a:xfrm>
            <a:off x="7239737" y="2974997"/>
            <a:ext cx="157480" cy="1030605"/>
            <a:chOff x="7239737" y="2974997"/>
            <a:chExt cx="157480" cy="1030605"/>
          </a:xfrm>
        </p:grpSpPr>
        <p:sp>
          <p:nvSpPr>
            <p:cNvPr id="216" name="object 172">
              <a:extLst>
                <a:ext uri="{FF2B5EF4-FFF2-40B4-BE49-F238E27FC236}">
                  <a16:creationId xmlns:a16="http://schemas.microsoft.com/office/drawing/2014/main" id="{77E83FBF-63D8-D7B2-7EB7-C8E260B31F22}"/>
                </a:ext>
              </a:extLst>
            </p:cNvPr>
            <p:cNvSpPr/>
            <p:nvPr/>
          </p:nvSpPr>
          <p:spPr>
            <a:xfrm>
              <a:off x="7258951" y="3822179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0" y="0"/>
                  </a:moveTo>
                  <a:lnTo>
                    <a:pt x="5993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17" name="object 173">
              <a:extLst>
                <a:ext uri="{FF2B5EF4-FFF2-40B4-BE49-F238E27FC236}">
                  <a16:creationId xmlns:a16="http://schemas.microsoft.com/office/drawing/2014/main" id="{9B731B29-3539-7526-D9A5-7BAA6DBB7E58}"/>
                </a:ext>
              </a:extLst>
            </p:cNvPr>
            <p:cNvSpPr/>
            <p:nvPr/>
          </p:nvSpPr>
          <p:spPr>
            <a:xfrm>
              <a:off x="7318883" y="3683806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29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18" name="object 174">
              <a:extLst>
                <a:ext uri="{FF2B5EF4-FFF2-40B4-BE49-F238E27FC236}">
                  <a16:creationId xmlns:a16="http://schemas.microsoft.com/office/drawing/2014/main" id="{25631157-2227-EC6E-16FC-76CC1BD1F9A5}"/>
                </a:ext>
              </a:extLst>
            </p:cNvPr>
            <p:cNvSpPr/>
            <p:nvPr/>
          </p:nvSpPr>
          <p:spPr>
            <a:xfrm>
              <a:off x="7246087" y="3119720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0" y="0"/>
                  </a:moveTo>
                  <a:lnTo>
                    <a:pt x="5993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19" name="object 175">
              <a:extLst>
                <a:ext uri="{FF2B5EF4-FFF2-40B4-BE49-F238E27FC236}">
                  <a16:creationId xmlns:a16="http://schemas.microsoft.com/office/drawing/2014/main" id="{36287988-599E-C42C-668A-BED061D8FA70}"/>
                </a:ext>
              </a:extLst>
            </p:cNvPr>
            <p:cNvSpPr/>
            <p:nvPr/>
          </p:nvSpPr>
          <p:spPr>
            <a:xfrm>
              <a:off x="7306017" y="2981347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29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20" name="object 176">
              <a:extLst>
                <a:ext uri="{FF2B5EF4-FFF2-40B4-BE49-F238E27FC236}">
                  <a16:creationId xmlns:a16="http://schemas.microsoft.com/office/drawing/2014/main" id="{962794A0-6C3C-26AD-122A-B7444D8A609B}"/>
                </a:ext>
              </a:extLst>
            </p:cNvPr>
            <p:cNvSpPr/>
            <p:nvPr/>
          </p:nvSpPr>
          <p:spPr>
            <a:xfrm>
              <a:off x="7302752" y="3292706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806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221" name="object 177">
            <a:extLst>
              <a:ext uri="{FF2B5EF4-FFF2-40B4-BE49-F238E27FC236}">
                <a16:creationId xmlns:a16="http://schemas.microsoft.com/office/drawing/2014/main" id="{8BC04984-910B-1F70-8E33-B265DB6342E4}"/>
              </a:ext>
            </a:extLst>
          </p:cNvPr>
          <p:cNvSpPr txBox="1"/>
          <p:nvPr/>
        </p:nvSpPr>
        <p:spPr>
          <a:xfrm>
            <a:off x="7302916" y="3922731"/>
            <a:ext cx="68770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1605" marR="5080" lvl="0" indent="-129539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   </a:t>
            </a:r>
            <a:r>
              <a:rPr kumimoji="0" sz="550" b="0" i="0" u="sng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98E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</a:t>
            </a:r>
            <a:r>
              <a:rPr kumimoji="0" sz="55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ontabilidad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22" name="object 178">
            <a:extLst>
              <a:ext uri="{FF2B5EF4-FFF2-40B4-BE49-F238E27FC236}">
                <a16:creationId xmlns:a16="http://schemas.microsoft.com/office/drawing/2014/main" id="{47A00A68-7D60-1615-10CA-0C2A32F48021}"/>
              </a:ext>
            </a:extLst>
          </p:cNvPr>
          <p:cNvGrpSpPr/>
          <p:nvPr/>
        </p:nvGrpSpPr>
        <p:grpSpPr>
          <a:xfrm>
            <a:off x="9693860" y="2758719"/>
            <a:ext cx="17780" cy="1033780"/>
            <a:chOff x="9693860" y="2758719"/>
            <a:chExt cx="17780" cy="1033780"/>
          </a:xfrm>
        </p:grpSpPr>
        <p:sp>
          <p:nvSpPr>
            <p:cNvPr id="223" name="object 179">
              <a:extLst>
                <a:ext uri="{FF2B5EF4-FFF2-40B4-BE49-F238E27FC236}">
                  <a16:creationId xmlns:a16="http://schemas.microsoft.com/office/drawing/2014/main" id="{0DDA8E3F-F35F-89BB-FBCB-F0E3C16664F2}"/>
                </a:ext>
              </a:extLst>
            </p:cNvPr>
            <p:cNvSpPr/>
            <p:nvPr/>
          </p:nvSpPr>
          <p:spPr>
            <a:xfrm>
              <a:off x="9700210" y="3659816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4">
                  <a:moveTo>
                    <a:pt x="0" y="0"/>
                  </a:moveTo>
                  <a:lnTo>
                    <a:pt x="0" y="126187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24" name="object 180">
              <a:extLst>
                <a:ext uri="{FF2B5EF4-FFF2-40B4-BE49-F238E27FC236}">
                  <a16:creationId xmlns:a16="http://schemas.microsoft.com/office/drawing/2014/main" id="{8223AC8E-D472-6C0A-E8DD-47428DA0F918}"/>
                </a:ext>
              </a:extLst>
            </p:cNvPr>
            <p:cNvSpPr/>
            <p:nvPr/>
          </p:nvSpPr>
          <p:spPr>
            <a:xfrm>
              <a:off x="9705126" y="3221865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4">
                  <a:moveTo>
                    <a:pt x="0" y="0"/>
                  </a:moveTo>
                  <a:lnTo>
                    <a:pt x="0" y="126187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25" name="object 181">
              <a:extLst>
                <a:ext uri="{FF2B5EF4-FFF2-40B4-BE49-F238E27FC236}">
                  <a16:creationId xmlns:a16="http://schemas.microsoft.com/office/drawing/2014/main" id="{7564CBC2-16A2-5CF2-B64B-64FE665AB2E8}"/>
                </a:ext>
              </a:extLst>
            </p:cNvPr>
            <p:cNvSpPr/>
            <p:nvPr/>
          </p:nvSpPr>
          <p:spPr>
            <a:xfrm>
              <a:off x="9700210" y="2765069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9123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226" name="object 182">
            <a:extLst>
              <a:ext uri="{FF2B5EF4-FFF2-40B4-BE49-F238E27FC236}">
                <a16:creationId xmlns:a16="http://schemas.microsoft.com/office/drawing/2014/main" id="{7DA5C4DA-40D5-2F59-68D8-EFA98DFC32A0}"/>
              </a:ext>
            </a:extLst>
          </p:cNvPr>
          <p:cNvSpPr txBox="1"/>
          <p:nvPr/>
        </p:nvSpPr>
        <p:spPr>
          <a:xfrm>
            <a:off x="9405978" y="2951814"/>
            <a:ext cx="57975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9461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éni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ope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ati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27" name="object 183">
            <a:extLst>
              <a:ext uri="{FF2B5EF4-FFF2-40B4-BE49-F238E27FC236}">
                <a16:creationId xmlns:a16="http://schemas.microsoft.com/office/drawing/2014/main" id="{3C8CD49B-F09F-F9E6-CD5F-308F8EEFC4D6}"/>
              </a:ext>
            </a:extLst>
          </p:cNvPr>
          <p:cNvGrpSpPr/>
          <p:nvPr/>
        </p:nvGrpSpPr>
        <p:grpSpPr>
          <a:xfrm>
            <a:off x="9325373" y="2910925"/>
            <a:ext cx="734695" cy="1187450"/>
            <a:chOff x="9325373" y="2910925"/>
            <a:chExt cx="734695" cy="1187450"/>
          </a:xfrm>
        </p:grpSpPr>
        <p:sp>
          <p:nvSpPr>
            <p:cNvPr id="228" name="object 184">
              <a:extLst>
                <a:ext uri="{FF2B5EF4-FFF2-40B4-BE49-F238E27FC236}">
                  <a16:creationId xmlns:a16="http://schemas.microsoft.com/office/drawing/2014/main" id="{65DB16D1-13BF-D27A-4684-E82284FD82E3}"/>
                </a:ext>
              </a:extLst>
            </p:cNvPr>
            <p:cNvSpPr/>
            <p:nvPr/>
          </p:nvSpPr>
          <p:spPr>
            <a:xfrm>
              <a:off x="9332320" y="2917275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59" h="302894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6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29" name="object 185">
              <a:extLst>
                <a:ext uri="{FF2B5EF4-FFF2-40B4-BE49-F238E27FC236}">
                  <a16:creationId xmlns:a16="http://schemas.microsoft.com/office/drawing/2014/main" id="{027CDADA-C605-AAB2-607A-310A421F7CFF}"/>
                </a:ext>
              </a:extLst>
            </p:cNvPr>
            <p:cNvSpPr/>
            <p:nvPr/>
          </p:nvSpPr>
          <p:spPr>
            <a:xfrm>
              <a:off x="9335378" y="3353172"/>
              <a:ext cx="715645" cy="302895"/>
            </a:xfrm>
            <a:custGeom>
              <a:avLst/>
              <a:gdLst/>
              <a:ahLst/>
              <a:cxnLst/>
              <a:rect l="l" t="t" r="r" b="b"/>
              <a:pathLst>
                <a:path w="715645" h="302895">
                  <a:moveTo>
                    <a:pt x="565340" y="302653"/>
                  </a:moveTo>
                  <a:lnTo>
                    <a:pt x="150139" y="302653"/>
                  </a:lnTo>
                  <a:lnTo>
                    <a:pt x="102684" y="294999"/>
                  </a:lnTo>
                  <a:lnTo>
                    <a:pt x="61469" y="273685"/>
                  </a:lnTo>
                  <a:lnTo>
                    <a:pt x="28968" y="241186"/>
                  </a:lnTo>
                  <a:lnTo>
                    <a:pt x="7654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4" y="102684"/>
                  </a:lnTo>
                  <a:lnTo>
                    <a:pt x="28968" y="61469"/>
                  </a:lnTo>
                  <a:lnTo>
                    <a:pt x="61469" y="28968"/>
                  </a:lnTo>
                  <a:lnTo>
                    <a:pt x="102684" y="7654"/>
                  </a:lnTo>
                  <a:lnTo>
                    <a:pt x="150139" y="0"/>
                  </a:lnTo>
                  <a:lnTo>
                    <a:pt x="565340" y="0"/>
                  </a:lnTo>
                  <a:lnTo>
                    <a:pt x="612794" y="7654"/>
                  </a:lnTo>
                  <a:lnTo>
                    <a:pt x="654005" y="28968"/>
                  </a:lnTo>
                  <a:lnTo>
                    <a:pt x="686503" y="61469"/>
                  </a:lnTo>
                  <a:lnTo>
                    <a:pt x="707814" y="102684"/>
                  </a:lnTo>
                  <a:lnTo>
                    <a:pt x="715467" y="150139"/>
                  </a:lnTo>
                  <a:lnTo>
                    <a:pt x="715467" y="152526"/>
                  </a:lnTo>
                  <a:lnTo>
                    <a:pt x="707814" y="199975"/>
                  </a:lnTo>
                  <a:lnTo>
                    <a:pt x="686503" y="241186"/>
                  </a:lnTo>
                  <a:lnTo>
                    <a:pt x="654005" y="273685"/>
                  </a:lnTo>
                  <a:lnTo>
                    <a:pt x="612794" y="294999"/>
                  </a:lnTo>
                  <a:lnTo>
                    <a:pt x="565340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30" name="object 186">
              <a:extLst>
                <a:ext uri="{FF2B5EF4-FFF2-40B4-BE49-F238E27FC236}">
                  <a16:creationId xmlns:a16="http://schemas.microsoft.com/office/drawing/2014/main" id="{48F23D08-1D95-AF18-34F6-51A3FED302A3}"/>
                </a:ext>
              </a:extLst>
            </p:cNvPr>
            <p:cNvSpPr/>
            <p:nvPr/>
          </p:nvSpPr>
          <p:spPr>
            <a:xfrm>
              <a:off x="9331723" y="3789077"/>
              <a:ext cx="721360" cy="302895"/>
            </a:xfrm>
            <a:custGeom>
              <a:avLst/>
              <a:gdLst/>
              <a:ahLst/>
              <a:cxnLst/>
              <a:rect l="l" t="t" r="r" b="b"/>
              <a:pathLst>
                <a:path w="721359" h="302895">
                  <a:moveTo>
                    <a:pt x="570903" y="302653"/>
                  </a:moveTo>
                  <a:lnTo>
                    <a:pt x="150126" y="302653"/>
                  </a:lnTo>
                  <a:lnTo>
                    <a:pt x="102672" y="294999"/>
                  </a:lnTo>
                  <a:lnTo>
                    <a:pt x="61461" y="273685"/>
                  </a:lnTo>
                  <a:lnTo>
                    <a:pt x="28964" y="241186"/>
                  </a:lnTo>
                  <a:lnTo>
                    <a:pt x="7653" y="199975"/>
                  </a:lnTo>
                  <a:lnTo>
                    <a:pt x="0" y="152526"/>
                  </a:lnTo>
                  <a:lnTo>
                    <a:pt x="0" y="150139"/>
                  </a:lnTo>
                  <a:lnTo>
                    <a:pt x="7653" y="102684"/>
                  </a:lnTo>
                  <a:lnTo>
                    <a:pt x="28964" y="61469"/>
                  </a:lnTo>
                  <a:lnTo>
                    <a:pt x="61461" y="28968"/>
                  </a:lnTo>
                  <a:lnTo>
                    <a:pt x="102672" y="7654"/>
                  </a:lnTo>
                  <a:lnTo>
                    <a:pt x="150126" y="0"/>
                  </a:lnTo>
                  <a:lnTo>
                    <a:pt x="570903" y="0"/>
                  </a:lnTo>
                  <a:lnTo>
                    <a:pt x="618356" y="7654"/>
                  </a:lnTo>
                  <a:lnTo>
                    <a:pt x="659568" y="28968"/>
                  </a:lnTo>
                  <a:lnTo>
                    <a:pt x="692065" y="61469"/>
                  </a:lnTo>
                  <a:lnTo>
                    <a:pt x="713376" y="102684"/>
                  </a:lnTo>
                  <a:lnTo>
                    <a:pt x="721029" y="150139"/>
                  </a:lnTo>
                  <a:lnTo>
                    <a:pt x="721029" y="152526"/>
                  </a:lnTo>
                  <a:lnTo>
                    <a:pt x="713376" y="199975"/>
                  </a:lnTo>
                  <a:lnTo>
                    <a:pt x="692065" y="241186"/>
                  </a:lnTo>
                  <a:lnTo>
                    <a:pt x="659568" y="273685"/>
                  </a:lnTo>
                  <a:lnTo>
                    <a:pt x="618356" y="294999"/>
                  </a:lnTo>
                  <a:lnTo>
                    <a:pt x="570903" y="302653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231" name="object 187">
            <a:extLst>
              <a:ext uri="{FF2B5EF4-FFF2-40B4-BE49-F238E27FC236}">
                <a16:creationId xmlns:a16="http://schemas.microsoft.com/office/drawing/2014/main" id="{C087BAA9-DDC8-4A3F-A94F-3C3E135BCC34}"/>
              </a:ext>
            </a:extLst>
          </p:cNvPr>
          <p:cNvSpPr txBox="1"/>
          <p:nvPr/>
        </p:nvSpPr>
        <p:spPr>
          <a:xfrm>
            <a:off x="9490049" y="3395867"/>
            <a:ext cx="40576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" marR="5080" lvl="0" indent="-2349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ﬁnanciera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32" name="object 188">
            <a:extLst>
              <a:ext uri="{FF2B5EF4-FFF2-40B4-BE49-F238E27FC236}">
                <a16:creationId xmlns:a16="http://schemas.microsoft.com/office/drawing/2014/main" id="{A73CA90F-25E6-3AC2-06BB-686AA7508CE3}"/>
              </a:ext>
            </a:extLst>
          </p:cNvPr>
          <p:cNvSpPr txBox="1"/>
          <p:nvPr/>
        </p:nvSpPr>
        <p:spPr>
          <a:xfrm>
            <a:off x="9448753" y="3832432"/>
            <a:ext cx="51244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5334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administ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ati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33" name="object 189">
            <a:extLst>
              <a:ext uri="{FF2B5EF4-FFF2-40B4-BE49-F238E27FC236}">
                <a16:creationId xmlns:a16="http://schemas.microsoft.com/office/drawing/2014/main" id="{B117DAA6-5F77-7B8E-7E0A-BE03DA7CFE5B}"/>
              </a:ext>
            </a:extLst>
          </p:cNvPr>
          <p:cNvGrpSpPr/>
          <p:nvPr/>
        </p:nvGrpSpPr>
        <p:grpSpPr>
          <a:xfrm>
            <a:off x="3731257" y="3461432"/>
            <a:ext cx="66675" cy="315595"/>
            <a:chOff x="3731257" y="3461432"/>
            <a:chExt cx="66675" cy="315595"/>
          </a:xfrm>
        </p:grpSpPr>
        <p:sp>
          <p:nvSpPr>
            <p:cNvPr id="234" name="object 190">
              <a:extLst>
                <a:ext uri="{FF2B5EF4-FFF2-40B4-BE49-F238E27FC236}">
                  <a16:creationId xmlns:a16="http://schemas.microsoft.com/office/drawing/2014/main" id="{C83603F8-9BA4-AB9E-31CC-AABF07FB25FF}"/>
                </a:ext>
              </a:extLst>
            </p:cNvPr>
            <p:cNvSpPr/>
            <p:nvPr/>
          </p:nvSpPr>
          <p:spPr>
            <a:xfrm>
              <a:off x="3731257" y="3599806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0" y="0"/>
                  </a:moveTo>
                  <a:lnTo>
                    <a:pt x="5993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35" name="object 191">
              <a:extLst>
                <a:ext uri="{FF2B5EF4-FFF2-40B4-BE49-F238E27FC236}">
                  <a16:creationId xmlns:a16="http://schemas.microsoft.com/office/drawing/2014/main" id="{2FA36287-0417-4CB7-3B46-933763886B5B}"/>
                </a:ext>
              </a:extLst>
            </p:cNvPr>
            <p:cNvSpPr/>
            <p:nvPr/>
          </p:nvSpPr>
          <p:spPr>
            <a:xfrm>
              <a:off x="3791187" y="3461432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29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236" name="object 192">
            <a:extLst>
              <a:ext uri="{FF2B5EF4-FFF2-40B4-BE49-F238E27FC236}">
                <a16:creationId xmlns:a16="http://schemas.microsoft.com/office/drawing/2014/main" id="{5F6B9AB4-FEEA-2D66-6C8F-BB411938B92C}"/>
              </a:ext>
            </a:extLst>
          </p:cNvPr>
          <p:cNvSpPr txBox="1"/>
          <p:nvPr/>
        </p:nvSpPr>
        <p:spPr>
          <a:xfrm>
            <a:off x="2239784" y="3309621"/>
            <a:ext cx="54546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645" marR="5715" lvl="0" indent="-6731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situaciones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administ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ati</a:t>
            </a:r>
            <a:r>
              <a:rPr kumimoji="0" sz="5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5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37" name="object 193">
            <a:extLst>
              <a:ext uri="{FF2B5EF4-FFF2-40B4-BE49-F238E27FC236}">
                <a16:creationId xmlns:a16="http://schemas.microsoft.com/office/drawing/2014/main" id="{DFBF1822-8B2F-E3B5-8FC7-FC16D367F209}"/>
              </a:ext>
            </a:extLst>
          </p:cNvPr>
          <p:cNvSpPr txBox="1"/>
          <p:nvPr/>
        </p:nvSpPr>
        <p:spPr>
          <a:xfrm>
            <a:off x="2238614" y="3637028"/>
            <a:ext cx="45402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70" marR="5080" lvl="0" indent="-190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bienestar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32080" marR="0" lvl="0" indent="0" algn="l" defTabSz="914400" rtl="0" eaLnBrk="1" fontAlgn="auto" latinLnBrk="0" hangingPunct="1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social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38" name="object 194">
            <a:extLst>
              <a:ext uri="{FF2B5EF4-FFF2-40B4-BE49-F238E27FC236}">
                <a16:creationId xmlns:a16="http://schemas.microsoft.com/office/drawing/2014/main" id="{3A309FB9-98F0-B5D6-FA7C-0B1E38DB3809}"/>
              </a:ext>
            </a:extLst>
          </p:cNvPr>
          <p:cNvSpPr txBox="1"/>
          <p:nvPr/>
        </p:nvSpPr>
        <p:spPr>
          <a:xfrm>
            <a:off x="2175431" y="4026241"/>
            <a:ext cx="662305" cy="19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5969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vi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ios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gene</a:t>
            </a:r>
            <a:r>
              <a:rPr kumimoji="0" sz="5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ales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39" name="object 195">
            <a:extLst>
              <a:ext uri="{FF2B5EF4-FFF2-40B4-BE49-F238E27FC236}">
                <a16:creationId xmlns:a16="http://schemas.microsoft.com/office/drawing/2014/main" id="{62E566DC-50D9-79A9-EC0F-90C922CEB439}"/>
              </a:ext>
            </a:extLst>
          </p:cNvPr>
          <p:cNvSpPr txBox="1"/>
          <p:nvPr/>
        </p:nvSpPr>
        <p:spPr>
          <a:xfrm>
            <a:off x="2227464" y="4339814"/>
            <a:ext cx="55816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8270" marR="5080" lvl="0" indent="-116205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55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55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</a:t>
            </a:r>
            <a:r>
              <a:rPr kumimoji="0" sz="5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5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ar</a:t>
            </a:r>
            <a:r>
              <a:rPr kumimoji="0" sz="5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5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hi</a:t>
            </a:r>
            <a:r>
              <a:rPr kumimoji="0" sz="5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5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5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5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5875" marR="0" lvl="0" indent="0" algn="l" defTabSz="914400" rtl="0" eaLnBrk="1" fontAlgn="auto" latinLnBrk="0" hangingPunct="1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correspondecia</a:t>
            </a: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40" name="object 196">
            <a:extLst>
              <a:ext uri="{FF2B5EF4-FFF2-40B4-BE49-F238E27FC236}">
                <a16:creationId xmlns:a16="http://schemas.microsoft.com/office/drawing/2014/main" id="{694958A2-EAA8-6833-36E8-4B380DDF6FD7}"/>
              </a:ext>
            </a:extLst>
          </p:cNvPr>
          <p:cNvGrpSpPr/>
          <p:nvPr/>
        </p:nvGrpSpPr>
        <p:grpSpPr>
          <a:xfrm>
            <a:off x="2026043" y="3445339"/>
            <a:ext cx="157480" cy="997585"/>
            <a:chOff x="2026043" y="3445339"/>
            <a:chExt cx="157480" cy="997585"/>
          </a:xfrm>
        </p:grpSpPr>
        <p:sp>
          <p:nvSpPr>
            <p:cNvPr id="241" name="object 197">
              <a:extLst>
                <a:ext uri="{FF2B5EF4-FFF2-40B4-BE49-F238E27FC236}">
                  <a16:creationId xmlns:a16="http://schemas.microsoft.com/office/drawing/2014/main" id="{661FAA15-050B-40A9-B70E-8753EC2ABDAB}"/>
                </a:ext>
              </a:extLst>
            </p:cNvPr>
            <p:cNvSpPr/>
            <p:nvPr/>
          </p:nvSpPr>
          <p:spPr>
            <a:xfrm>
              <a:off x="2038169" y="3583997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0" y="0"/>
                  </a:moveTo>
                  <a:lnTo>
                    <a:pt x="5993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42" name="object 198">
              <a:extLst>
                <a:ext uri="{FF2B5EF4-FFF2-40B4-BE49-F238E27FC236}">
                  <a16:creationId xmlns:a16="http://schemas.microsoft.com/office/drawing/2014/main" id="{19752013-43DE-0614-C3CB-738EE2A3A9A7}"/>
                </a:ext>
              </a:extLst>
            </p:cNvPr>
            <p:cNvSpPr/>
            <p:nvPr/>
          </p:nvSpPr>
          <p:spPr>
            <a:xfrm>
              <a:off x="2098101" y="3445624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29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43" name="object 199">
              <a:extLst>
                <a:ext uri="{FF2B5EF4-FFF2-40B4-BE49-F238E27FC236}">
                  <a16:creationId xmlns:a16="http://schemas.microsoft.com/office/drawing/2014/main" id="{526C624F-63D8-F764-62CF-7BC5B634BCBC}"/>
                </a:ext>
              </a:extLst>
            </p:cNvPr>
            <p:cNvSpPr/>
            <p:nvPr/>
          </p:nvSpPr>
          <p:spPr>
            <a:xfrm>
              <a:off x="2096284" y="3451689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>
                  <a:moveTo>
                    <a:pt x="0" y="0"/>
                  </a:moveTo>
                  <a:lnTo>
                    <a:pt x="76403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44" name="object 200">
              <a:extLst>
                <a:ext uri="{FF2B5EF4-FFF2-40B4-BE49-F238E27FC236}">
                  <a16:creationId xmlns:a16="http://schemas.microsoft.com/office/drawing/2014/main" id="{090BF242-47A4-7905-09AA-1763148CFE0B}"/>
                </a:ext>
              </a:extLst>
            </p:cNvPr>
            <p:cNvSpPr/>
            <p:nvPr/>
          </p:nvSpPr>
          <p:spPr>
            <a:xfrm>
              <a:off x="2094834" y="3756982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4">
                  <a:moveTo>
                    <a:pt x="0" y="0"/>
                  </a:moveTo>
                  <a:lnTo>
                    <a:pt x="8806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45" name="object 201">
              <a:extLst>
                <a:ext uri="{FF2B5EF4-FFF2-40B4-BE49-F238E27FC236}">
                  <a16:creationId xmlns:a16="http://schemas.microsoft.com/office/drawing/2014/main" id="{F849F40D-43BB-AFCE-D02A-AC04F0329602}"/>
                </a:ext>
              </a:extLst>
            </p:cNvPr>
            <p:cNvSpPr/>
            <p:nvPr/>
          </p:nvSpPr>
          <p:spPr>
            <a:xfrm>
              <a:off x="2026043" y="4263086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0" y="0"/>
                  </a:moveTo>
                  <a:lnTo>
                    <a:pt x="5993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46" name="object 202">
              <a:extLst>
                <a:ext uri="{FF2B5EF4-FFF2-40B4-BE49-F238E27FC236}">
                  <a16:creationId xmlns:a16="http://schemas.microsoft.com/office/drawing/2014/main" id="{9BA4109A-3083-D3EF-282E-108938510CAD}"/>
                </a:ext>
              </a:extLst>
            </p:cNvPr>
            <p:cNvSpPr/>
            <p:nvPr/>
          </p:nvSpPr>
          <p:spPr>
            <a:xfrm>
              <a:off x="2085973" y="4124713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29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47" name="object 203">
              <a:extLst>
                <a:ext uri="{FF2B5EF4-FFF2-40B4-BE49-F238E27FC236}">
                  <a16:creationId xmlns:a16="http://schemas.microsoft.com/office/drawing/2014/main" id="{DD54C247-6B3E-4891-5302-7D52BF29A115}"/>
                </a:ext>
              </a:extLst>
            </p:cNvPr>
            <p:cNvSpPr/>
            <p:nvPr/>
          </p:nvSpPr>
          <p:spPr>
            <a:xfrm>
              <a:off x="2084158" y="4130779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>
                  <a:moveTo>
                    <a:pt x="0" y="0"/>
                  </a:moveTo>
                  <a:lnTo>
                    <a:pt x="76403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48" name="object 204">
              <a:extLst>
                <a:ext uri="{FF2B5EF4-FFF2-40B4-BE49-F238E27FC236}">
                  <a16:creationId xmlns:a16="http://schemas.microsoft.com/office/drawing/2014/main" id="{D010B42C-1657-406F-CF03-22508BAC6073}"/>
                </a:ext>
              </a:extLst>
            </p:cNvPr>
            <p:cNvSpPr/>
            <p:nvPr/>
          </p:nvSpPr>
          <p:spPr>
            <a:xfrm>
              <a:off x="2082708" y="4436071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4">
                  <a:moveTo>
                    <a:pt x="0" y="0"/>
                  </a:moveTo>
                  <a:lnTo>
                    <a:pt x="88061" y="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249" name="object 208">
            <a:extLst>
              <a:ext uri="{FF2B5EF4-FFF2-40B4-BE49-F238E27FC236}">
                <a16:creationId xmlns:a16="http://schemas.microsoft.com/office/drawing/2014/main" id="{3AE0A01A-3EF5-55EA-21F6-F8F1AD1CFF04}"/>
              </a:ext>
            </a:extLst>
          </p:cNvPr>
          <p:cNvSpPr txBox="1"/>
          <p:nvPr/>
        </p:nvSpPr>
        <p:spPr>
          <a:xfrm>
            <a:off x="188292" y="778767"/>
            <a:ext cx="19519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Organigramas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7685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AE96D364-293C-2783-BE18-6B09A6BD253E}"/>
              </a:ext>
            </a:extLst>
          </p:cNvPr>
          <p:cNvSpPr txBox="1"/>
          <p:nvPr/>
        </p:nvSpPr>
        <p:spPr>
          <a:xfrm>
            <a:off x="4772769" y="1938238"/>
            <a:ext cx="6438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1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1.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Junta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ec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</a:t>
            </a:r>
            <a:r>
              <a:rPr kumimoji="0" sz="6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5DEA778-1B03-8202-7CCA-EE98C97AA81F}"/>
              </a:ext>
            </a:extLst>
          </p:cNvPr>
          <p:cNvSpPr/>
          <p:nvPr/>
        </p:nvSpPr>
        <p:spPr>
          <a:xfrm>
            <a:off x="3098093" y="270510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7A6C5CCE-F0C0-4B7E-A3DE-D7F8CB6B4D2B}"/>
              </a:ext>
            </a:extLst>
          </p:cNvPr>
          <p:cNvGrpSpPr/>
          <p:nvPr/>
        </p:nvGrpSpPr>
        <p:grpSpPr>
          <a:xfrm>
            <a:off x="4444293" y="1854198"/>
            <a:ext cx="3847465" cy="3435350"/>
            <a:chOff x="4444293" y="1854198"/>
            <a:chExt cx="3847465" cy="3435350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7641916F-8089-DFFD-6396-701E9ABA9B29}"/>
                </a:ext>
              </a:extLst>
            </p:cNvPr>
            <p:cNvSpPr/>
            <p:nvPr/>
          </p:nvSpPr>
          <p:spPr>
            <a:xfrm>
              <a:off x="5091993" y="2165349"/>
              <a:ext cx="0" cy="241300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130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D4B9382-9350-BDAE-95E4-DBDA08E8A158}"/>
                </a:ext>
              </a:extLst>
            </p:cNvPr>
            <p:cNvSpPr/>
            <p:nvPr/>
          </p:nvSpPr>
          <p:spPr>
            <a:xfrm>
              <a:off x="4698288" y="1860548"/>
              <a:ext cx="774700" cy="300355"/>
            </a:xfrm>
            <a:custGeom>
              <a:avLst/>
              <a:gdLst/>
              <a:ahLst/>
              <a:cxnLst/>
              <a:rect l="l" t="t" r="r" b="b"/>
              <a:pathLst>
                <a:path w="774700" h="300355">
                  <a:moveTo>
                    <a:pt x="624573" y="300266"/>
                  </a:moveTo>
                  <a:lnTo>
                    <a:pt x="150139" y="300266"/>
                  </a:lnTo>
                  <a:lnTo>
                    <a:pt x="102684" y="292611"/>
                  </a:lnTo>
                  <a:lnTo>
                    <a:pt x="61469" y="271298"/>
                  </a:lnTo>
                  <a:lnTo>
                    <a:pt x="28968" y="238799"/>
                  </a:lnTo>
                  <a:lnTo>
                    <a:pt x="7654" y="197588"/>
                  </a:lnTo>
                  <a:lnTo>
                    <a:pt x="0" y="150139"/>
                  </a:lnTo>
                  <a:lnTo>
                    <a:pt x="7654" y="102684"/>
                  </a:lnTo>
                  <a:lnTo>
                    <a:pt x="28968" y="61469"/>
                  </a:lnTo>
                  <a:lnTo>
                    <a:pt x="61469" y="28968"/>
                  </a:lnTo>
                  <a:lnTo>
                    <a:pt x="102684" y="7654"/>
                  </a:lnTo>
                  <a:lnTo>
                    <a:pt x="150139" y="0"/>
                  </a:lnTo>
                  <a:lnTo>
                    <a:pt x="624573" y="0"/>
                  </a:lnTo>
                  <a:lnTo>
                    <a:pt x="672027" y="7654"/>
                  </a:lnTo>
                  <a:lnTo>
                    <a:pt x="713238" y="28968"/>
                  </a:lnTo>
                  <a:lnTo>
                    <a:pt x="745735" y="61469"/>
                  </a:lnTo>
                  <a:lnTo>
                    <a:pt x="767046" y="102684"/>
                  </a:lnTo>
                  <a:lnTo>
                    <a:pt x="774700" y="150139"/>
                  </a:lnTo>
                  <a:lnTo>
                    <a:pt x="767046" y="197588"/>
                  </a:lnTo>
                  <a:lnTo>
                    <a:pt x="745735" y="238799"/>
                  </a:lnTo>
                  <a:lnTo>
                    <a:pt x="713238" y="271298"/>
                  </a:lnTo>
                  <a:lnTo>
                    <a:pt x="672027" y="292611"/>
                  </a:lnTo>
                  <a:lnTo>
                    <a:pt x="624573" y="300266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2DDDEF13-05BF-8D42-6301-E9B801F983F5}"/>
                </a:ext>
              </a:extLst>
            </p:cNvPr>
            <p:cNvSpPr/>
            <p:nvPr/>
          </p:nvSpPr>
          <p:spPr>
            <a:xfrm>
              <a:off x="4450643" y="254634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055AEC6A-C57D-5FF7-0107-D809466463D7}"/>
                </a:ext>
              </a:extLst>
            </p:cNvPr>
            <p:cNvSpPr/>
            <p:nvPr/>
          </p:nvSpPr>
          <p:spPr>
            <a:xfrm>
              <a:off x="5479343" y="255904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EAFEB7E7-C527-ADB2-5766-39F3F6B3EA7A}"/>
                </a:ext>
              </a:extLst>
            </p:cNvPr>
            <p:cNvSpPr/>
            <p:nvPr/>
          </p:nvSpPr>
          <p:spPr>
            <a:xfrm>
              <a:off x="6120693" y="2197099"/>
              <a:ext cx="0" cy="241300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130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5066BC44-0C83-5663-7D94-582F6A4E180B}"/>
                </a:ext>
              </a:extLst>
            </p:cNvPr>
            <p:cNvSpPr/>
            <p:nvPr/>
          </p:nvSpPr>
          <p:spPr>
            <a:xfrm>
              <a:off x="6495343" y="2559049"/>
              <a:ext cx="260350" cy="0"/>
            </a:xfrm>
            <a:custGeom>
              <a:avLst/>
              <a:gdLst/>
              <a:ahLst/>
              <a:cxnLst/>
              <a:rect l="l" t="t" r="r" b="b"/>
              <a:pathLst>
                <a:path w="260350">
                  <a:moveTo>
                    <a:pt x="0" y="0"/>
                  </a:moveTo>
                  <a:lnTo>
                    <a:pt x="260350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F6E573A-0CEB-2C37-026E-4CB0B31656CA}"/>
                </a:ext>
              </a:extLst>
            </p:cNvPr>
            <p:cNvSpPr/>
            <p:nvPr/>
          </p:nvSpPr>
          <p:spPr>
            <a:xfrm>
              <a:off x="6120693" y="2736849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20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C4BC0AFD-64F7-8056-D56A-CBE8E1634ED4}"/>
                </a:ext>
              </a:extLst>
            </p:cNvPr>
            <p:cNvSpPr/>
            <p:nvPr/>
          </p:nvSpPr>
          <p:spPr>
            <a:xfrm>
              <a:off x="7557608" y="2557009"/>
              <a:ext cx="316230" cy="2540"/>
            </a:xfrm>
            <a:custGeom>
              <a:avLst/>
              <a:gdLst/>
              <a:ahLst/>
              <a:cxnLst/>
              <a:rect l="l" t="t" r="r" b="b"/>
              <a:pathLst>
                <a:path w="316229" h="2539">
                  <a:moveTo>
                    <a:pt x="0" y="0"/>
                  </a:moveTo>
                  <a:lnTo>
                    <a:pt x="315683" y="2044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099E4EA3-7E09-126E-D269-A06F9FEA8807}"/>
                </a:ext>
              </a:extLst>
            </p:cNvPr>
            <p:cNvSpPr/>
            <p:nvPr/>
          </p:nvSpPr>
          <p:spPr>
            <a:xfrm>
              <a:off x="7162093" y="28193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65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996748E6-F6C5-FD39-882D-3220DD256044}"/>
                </a:ext>
              </a:extLst>
            </p:cNvPr>
            <p:cNvSpPr/>
            <p:nvPr/>
          </p:nvSpPr>
          <p:spPr>
            <a:xfrm>
              <a:off x="8279693" y="2755899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510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1F94997E-A759-732B-3311-224602FAB621}"/>
                </a:ext>
              </a:extLst>
            </p:cNvPr>
            <p:cNvSpPr/>
            <p:nvPr/>
          </p:nvSpPr>
          <p:spPr>
            <a:xfrm>
              <a:off x="8285136" y="3261631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EC7C912E-2FA3-0FC2-D3DE-A9DA4B5625E3}"/>
                </a:ext>
              </a:extLst>
            </p:cNvPr>
            <p:cNvSpPr/>
            <p:nvPr/>
          </p:nvSpPr>
          <p:spPr>
            <a:xfrm>
              <a:off x="8279693" y="3746500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70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3E36A95F-880E-294D-3529-7265CE354030}"/>
                </a:ext>
              </a:extLst>
            </p:cNvPr>
            <p:cNvSpPr/>
            <p:nvPr/>
          </p:nvSpPr>
          <p:spPr>
            <a:xfrm>
              <a:off x="8277652" y="4221728"/>
              <a:ext cx="0" cy="133350"/>
            </a:xfrm>
            <a:custGeom>
              <a:avLst/>
              <a:gdLst/>
              <a:ahLst/>
              <a:cxnLst/>
              <a:rect l="l" t="t" r="r" b="b"/>
              <a:pathLst>
                <a:path h="13335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958BB062-F53D-9324-8094-C961B162A0C1}"/>
                </a:ext>
              </a:extLst>
            </p:cNvPr>
            <p:cNvSpPr/>
            <p:nvPr/>
          </p:nvSpPr>
          <p:spPr>
            <a:xfrm>
              <a:off x="8279693" y="4699000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700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E970D56F-3356-70D8-12E0-1056EAF180A9}"/>
                </a:ext>
              </a:extLst>
            </p:cNvPr>
            <p:cNvSpPr/>
            <p:nvPr/>
          </p:nvSpPr>
          <p:spPr>
            <a:xfrm>
              <a:off x="7163908" y="3278414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0"/>
                  </a:moveTo>
                  <a:lnTo>
                    <a:pt x="0" y="14605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FCBAEBBC-2B74-6B7C-08DA-16069A76E2A0}"/>
                </a:ext>
              </a:extLst>
            </p:cNvPr>
            <p:cNvSpPr/>
            <p:nvPr/>
          </p:nvSpPr>
          <p:spPr>
            <a:xfrm>
              <a:off x="7152568" y="3758519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1F4B6623-2838-EDEF-473C-B2BD4F0ECB46}"/>
                </a:ext>
              </a:extLst>
            </p:cNvPr>
            <p:cNvSpPr/>
            <p:nvPr/>
          </p:nvSpPr>
          <p:spPr>
            <a:xfrm>
              <a:off x="7149393" y="4241800"/>
              <a:ext cx="0" cy="133350"/>
            </a:xfrm>
            <a:custGeom>
              <a:avLst/>
              <a:gdLst/>
              <a:ahLst/>
              <a:cxnLst/>
              <a:rect l="l" t="t" r="r" b="b"/>
              <a:pathLst>
                <a:path h="13335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7C50C5D8-BFA6-FEAA-E16D-EB39C08A4038}"/>
                </a:ext>
              </a:extLst>
            </p:cNvPr>
            <p:cNvSpPr/>
            <p:nvPr/>
          </p:nvSpPr>
          <p:spPr>
            <a:xfrm>
              <a:off x="7149393" y="4711700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70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8" name="object 26">
              <a:extLst>
                <a:ext uri="{FF2B5EF4-FFF2-40B4-BE49-F238E27FC236}">
                  <a16:creationId xmlns:a16="http://schemas.microsoft.com/office/drawing/2014/main" id="{836F14DF-7B7B-09D6-CE99-607F5EF00236}"/>
                </a:ext>
              </a:extLst>
            </p:cNvPr>
            <p:cNvSpPr/>
            <p:nvPr/>
          </p:nvSpPr>
          <p:spPr>
            <a:xfrm>
              <a:off x="7149393" y="5181599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60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1CA1F8BC-A17C-FB22-4E19-ED220DF85127}"/>
                </a:ext>
              </a:extLst>
            </p:cNvPr>
            <p:cNvSpPr/>
            <p:nvPr/>
          </p:nvSpPr>
          <p:spPr>
            <a:xfrm>
              <a:off x="6107993" y="3276599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0"/>
                  </a:moveTo>
                  <a:lnTo>
                    <a:pt x="0" y="14605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AB1EED4C-2505-271C-6B3B-F1A1D5386621}"/>
                </a:ext>
              </a:extLst>
            </p:cNvPr>
            <p:cNvSpPr/>
            <p:nvPr/>
          </p:nvSpPr>
          <p:spPr>
            <a:xfrm>
              <a:off x="6114797" y="3762602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0"/>
                  </a:moveTo>
                  <a:lnTo>
                    <a:pt x="0" y="14605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136073DC-3751-1E7F-4BE3-BE3367AD331C}"/>
                </a:ext>
              </a:extLst>
            </p:cNvPr>
            <p:cNvSpPr/>
            <p:nvPr/>
          </p:nvSpPr>
          <p:spPr>
            <a:xfrm>
              <a:off x="6114797" y="4241572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0"/>
                  </a:moveTo>
                  <a:lnTo>
                    <a:pt x="0" y="146050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32" name="object 30">
            <a:extLst>
              <a:ext uri="{FF2B5EF4-FFF2-40B4-BE49-F238E27FC236}">
                <a16:creationId xmlns:a16="http://schemas.microsoft.com/office/drawing/2014/main" id="{3C5AC7F8-389F-7115-09CF-E498EDE13191}"/>
              </a:ext>
            </a:extLst>
          </p:cNvPr>
          <p:cNvSpPr txBox="1">
            <a:spLocks/>
          </p:cNvSpPr>
          <p:nvPr/>
        </p:nvSpPr>
        <p:spPr>
          <a:xfrm>
            <a:off x="4581748" y="299200"/>
            <a:ext cx="2886075" cy="1198405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3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ORGANIGRAMA</a:t>
            </a:r>
            <a:r>
              <a:rPr kumimoji="0" lang="es-CO" sz="1600" b="1" i="0" u="none" strike="noStrike" kern="1200" cap="none" spc="-7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600" b="1" i="0" u="none" strike="noStrike" kern="1200" cap="none" spc="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PERIODO</a:t>
            </a:r>
            <a:r>
              <a:rPr kumimoji="0" lang="es-CO" sz="1600" b="1" i="0" u="none" strike="noStrike" kern="1200" cap="none" spc="-7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600" b="1" i="0" u="none" strike="noStrike" kern="1200" cap="none" spc="-7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3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-7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400" b="0" i="0" u="none" strike="noStrike" kern="1200" cap="none" spc="-45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400" b="0" i="0" u="none" strike="noStrike" kern="1200" cap="none" spc="-8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29/12/1993</a:t>
            </a:r>
            <a:r>
              <a:rPr kumimoji="0" lang="es-CO" sz="1400" b="0" i="0" u="none" strike="noStrike" kern="1200" cap="none" spc="-5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400" b="0" i="0" u="none" strike="noStrike" kern="1200" cap="none" spc="9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-</a:t>
            </a:r>
            <a:r>
              <a:rPr kumimoji="0" lang="es-CO" sz="1400" b="0" i="0" u="none" strike="noStrike" kern="1200" cap="none" spc="-5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400" b="0" i="0" u="none" strike="noStrike" kern="1200" cap="none" spc="-7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23/12/2001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  <a:p>
            <a:pPr marL="28575" marR="0" lvl="0" indent="0" algn="ctr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DECRETO</a:t>
            </a:r>
            <a:r>
              <a:rPr kumimoji="0" lang="es-CO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2643</a:t>
            </a:r>
            <a:r>
              <a:rPr kumimoji="0" lang="es-CO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DE</a:t>
            </a:r>
            <a:r>
              <a:rPr kumimoji="0" lang="es-CO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</a:t>
            </a:r>
            <a:r>
              <a:rPr kumimoji="0" lang="es-CO" sz="1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1993</a:t>
            </a:r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67900ED6-5A84-200B-5CF0-D2A42B71D67D}"/>
              </a:ext>
            </a:extLst>
          </p:cNvPr>
          <p:cNvSpPr/>
          <p:nvPr/>
        </p:nvSpPr>
        <p:spPr>
          <a:xfrm>
            <a:off x="4676512" y="1229172"/>
            <a:ext cx="2679700" cy="273050"/>
          </a:xfrm>
          <a:custGeom>
            <a:avLst/>
            <a:gdLst/>
            <a:ahLst/>
            <a:cxnLst/>
            <a:rect l="l" t="t" r="r" b="b"/>
            <a:pathLst>
              <a:path w="2679700" h="273050">
                <a:moveTo>
                  <a:pt x="2545448" y="273050"/>
                </a:moveTo>
                <a:lnTo>
                  <a:pt x="134264" y="273050"/>
                </a:lnTo>
                <a:lnTo>
                  <a:pt x="91825" y="266205"/>
                </a:lnTo>
                <a:lnTo>
                  <a:pt x="54968" y="247146"/>
                </a:lnTo>
                <a:lnTo>
                  <a:pt x="25904" y="218084"/>
                </a:lnTo>
                <a:lnTo>
                  <a:pt x="6844" y="181231"/>
                </a:lnTo>
                <a:lnTo>
                  <a:pt x="0" y="138798"/>
                </a:lnTo>
                <a:lnTo>
                  <a:pt x="0" y="134251"/>
                </a:lnTo>
                <a:lnTo>
                  <a:pt x="6844" y="91818"/>
                </a:lnTo>
                <a:lnTo>
                  <a:pt x="25904" y="54965"/>
                </a:lnTo>
                <a:lnTo>
                  <a:pt x="54968" y="25903"/>
                </a:lnTo>
                <a:lnTo>
                  <a:pt x="91825" y="6844"/>
                </a:lnTo>
                <a:lnTo>
                  <a:pt x="134264" y="0"/>
                </a:lnTo>
                <a:lnTo>
                  <a:pt x="2545448" y="0"/>
                </a:lnTo>
                <a:lnTo>
                  <a:pt x="2587881" y="6844"/>
                </a:lnTo>
                <a:lnTo>
                  <a:pt x="2624734" y="25903"/>
                </a:lnTo>
                <a:lnTo>
                  <a:pt x="2653796" y="54965"/>
                </a:lnTo>
                <a:lnTo>
                  <a:pt x="2672855" y="91818"/>
                </a:lnTo>
                <a:lnTo>
                  <a:pt x="2679699" y="134251"/>
                </a:lnTo>
                <a:lnTo>
                  <a:pt x="2679699" y="138798"/>
                </a:lnTo>
                <a:lnTo>
                  <a:pt x="2672855" y="181231"/>
                </a:lnTo>
                <a:lnTo>
                  <a:pt x="2653796" y="218084"/>
                </a:lnTo>
                <a:lnTo>
                  <a:pt x="2624734" y="247146"/>
                </a:lnTo>
                <a:lnTo>
                  <a:pt x="2587881" y="266205"/>
                </a:lnTo>
                <a:lnTo>
                  <a:pt x="2545448" y="273050"/>
                </a:lnTo>
                <a:close/>
              </a:path>
            </a:pathLst>
          </a:custGeom>
          <a:ln w="12700">
            <a:solidFill>
              <a:srgbClr val="00978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9AA15028-2A2F-208A-E49C-F773CB25F0C5}"/>
              </a:ext>
            </a:extLst>
          </p:cNvPr>
          <p:cNvSpPr txBox="1"/>
          <p:nvPr/>
        </p:nvSpPr>
        <p:spPr>
          <a:xfrm>
            <a:off x="5866494" y="1936886"/>
            <a:ext cx="462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marR="5080" lvl="0" indent="-7302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0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General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5FC69C19-C0C1-6BA9-F992-85FF1B6040F3}"/>
              </a:ext>
            </a:extLst>
          </p:cNvPr>
          <p:cNvSpPr/>
          <p:nvPr/>
        </p:nvSpPr>
        <p:spPr>
          <a:xfrm>
            <a:off x="5771731" y="1897287"/>
            <a:ext cx="654050" cy="300355"/>
          </a:xfrm>
          <a:custGeom>
            <a:avLst/>
            <a:gdLst/>
            <a:ahLst/>
            <a:cxnLst/>
            <a:rect l="l" t="t" r="r" b="b"/>
            <a:pathLst>
              <a:path w="654050" h="300355">
                <a:moveTo>
                  <a:pt x="503631" y="300266"/>
                </a:moveTo>
                <a:lnTo>
                  <a:pt x="150139" y="300266"/>
                </a:lnTo>
                <a:lnTo>
                  <a:pt x="102684" y="292611"/>
                </a:lnTo>
                <a:lnTo>
                  <a:pt x="61469" y="271298"/>
                </a:lnTo>
                <a:lnTo>
                  <a:pt x="28968" y="238799"/>
                </a:lnTo>
                <a:lnTo>
                  <a:pt x="7654" y="197588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503631" y="0"/>
                </a:lnTo>
                <a:lnTo>
                  <a:pt x="551085" y="7654"/>
                </a:lnTo>
                <a:lnTo>
                  <a:pt x="592296" y="28968"/>
                </a:lnTo>
                <a:lnTo>
                  <a:pt x="624793" y="61469"/>
                </a:lnTo>
                <a:lnTo>
                  <a:pt x="646104" y="102684"/>
                </a:lnTo>
                <a:lnTo>
                  <a:pt x="653757" y="150139"/>
                </a:lnTo>
                <a:lnTo>
                  <a:pt x="646104" y="197588"/>
                </a:lnTo>
                <a:lnTo>
                  <a:pt x="624793" y="238799"/>
                </a:lnTo>
                <a:lnTo>
                  <a:pt x="592296" y="271298"/>
                </a:lnTo>
                <a:lnTo>
                  <a:pt x="551085" y="292611"/>
                </a:lnTo>
                <a:lnTo>
                  <a:pt x="503631" y="300266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07F9214D-9867-DE65-02B6-816B089E0399}"/>
              </a:ext>
            </a:extLst>
          </p:cNvPr>
          <p:cNvSpPr txBox="1"/>
          <p:nvPr/>
        </p:nvSpPr>
        <p:spPr>
          <a:xfrm>
            <a:off x="2842381" y="2441512"/>
            <a:ext cx="507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 marR="5080" lvl="0" indent="-952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1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Sec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eta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  General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6" name="object 58">
            <a:extLst>
              <a:ext uri="{FF2B5EF4-FFF2-40B4-BE49-F238E27FC236}">
                <a16:creationId xmlns:a16="http://schemas.microsoft.com/office/drawing/2014/main" id="{B653FF79-7AA2-7CA6-08E5-761B153659A2}"/>
              </a:ext>
            </a:extLst>
          </p:cNvPr>
          <p:cNvSpPr/>
          <p:nvPr/>
        </p:nvSpPr>
        <p:spPr>
          <a:xfrm>
            <a:off x="2769702" y="2401915"/>
            <a:ext cx="654050" cy="300355"/>
          </a:xfrm>
          <a:custGeom>
            <a:avLst/>
            <a:gdLst/>
            <a:ahLst/>
            <a:cxnLst/>
            <a:rect l="l" t="t" r="r" b="b"/>
            <a:pathLst>
              <a:path w="654050" h="300355">
                <a:moveTo>
                  <a:pt x="503631" y="300266"/>
                </a:moveTo>
                <a:lnTo>
                  <a:pt x="150139" y="300266"/>
                </a:lnTo>
                <a:lnTo>
                  <a:pt x="102684" y="292611"/>
                </a:lnTo>
                <a:lnTo>
                  <a:pt x="61469" y="271298"/>
                </a:lnTo>
                <a:lnTo>
                  <a:pt x="28968" y="238799"/>
                </a:lnTo>
                <a:lnTo>
                  <a:pt x="7654" y="197588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503631" y="0"/>
                </a:lnTo>
                <a:lnTo>
                  <a:pt x="551085" y="7654"/>
                </a:lnTo>
                <a:lnTo>
                  <a:pt x="592296" y="28968"/>
                </a:lnTo>
                <a:lnTo>
                  <a:pt x="624793" y="61469"/>
                </a:lnTo>
                <a:lnTo>
                  <a:pt x="646104" y="102684"/>
                </a:lnTo>
                <a:lnTo>
                  <a:pt x="653757" y="150139"/>
                </a:lnTo>
                <a:lnTo>
                  <a:pt x="646104" y="197588"/>
                </a:lnTo>
                <a:lnTo>
                  <a:pt x="624793" y="238799"/>
                </a:lnTo>
                <a:lnTo>
                  <a:pt x="592296" y="271298"/>
                </a:lnTo>
                <a:lnTo>
                  <a:pt x="551085" y="292611"/>
                </a:lnTo>
                <a:lnTo>
                  <a:pt x="503631" y="300266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7" name="object 59">
            <a:extLst>
              <a:ext uri="{FF2B5EF4-FFF2-40B4-BE49-F238E27FC236}">
                <a16:creationId xmlns:a16="http://schemas.microsoft.com/office/drawing/2014/main" id="{F88C85DF-6186-0096-BC63-BE28F075C7CF}"/>
              </a:ext>
            </a:extLst>
          </p:cNvPr>
          <p:cNvSpPr txBox="1"/>
          <p:nvPr/>
        </p:nvSpPr>
        <p:spPr>
          <a:xfrm>
            <a:off x="4765184" y="2441500"/>
            <a:ext cx="645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571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ﬁ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ina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espe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cializada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123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mujer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ru</a:t>
            </a: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8" name="object 60">
            <a:extLst>
              <a:ext uri="{FF2B5EF4-FFF2-40B4-BE49-F238E27FC236}">
                <a16:creationId xmlns:a16="http://schemas.microsoft.com/office/drawing/2014/main" id="{42B5ED1F-50FC-0C75-E6F8-967A6202B3E9}"/>
              </a:ext>
            </a:extLst>
          </p:cNvPr>
          <p:cNvSpPr/>
          <p:nvPr/>
        </p:nvSpPr>
        <p:spPr>
          <a:xfrm>
            <a:off x="4685273" y="2401912"/>
            <a:ext cx="798830" cy="386080"/>
          </a:xfrm>
          <a:custGeom>
            <a:avLst/>
            <a:gdLst/>
            <a:ahLst/>
            <a:cxnLst/>
            <a:rect l="l" t="t" r="r" b="b"/>
            <a:pathLst>
              <a:path w="798829" h="386080">
                <a:moveTo>
                  <a:pt x="648157" y="385737"/>
                </a:moveTo>
                <a:lnTo>
                  <a:pt x="150139" y="385737"/>
                </a:lnTo>
                <a:lnTo>
                  <a:pt x="102684" y="378082"/>
                </a:lnTo>
                <a:lnTo>
                  <a:pt x="61469" y="356769"/>
                </a:lnTo>
                <a:lnTo>
                  <a:pt x="28968" y="324270"/>
                </a:lnTo>
                <a:lnTo>
                  <a:pt x="7654" y="283059"/>
                </a:lnTo>
                <a:lnTo>
                  <a:pt x="0" y="235610"/>
                </a:lnTo>
                <a:lnTo>
                  <a:pt x="0" y="150126"/>
                </a:lnTo>
                <a:lnTo>
                  <a:pt x="7654" y="102672"/>
                </a:lnTo>
                <a:lnTo>
                  <a:pt x="28968" y="61461"/>
                </a:lnTo>
                <a:lnTo>
                  <a:pt x="61469" y="28964"/>
                </a:lnTo>
                <a:lnTo>
                  <a:pt x="102684" y="7653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3"/>
                </a:lnTo>
                <a:lnTo>
                  <a:pt x="736822" y="28964"/>
                </a:lnTo>
                <a:lnTo>
                  <a:pt x="769319" y="61461"/>
                </a:lnTo>
                <a:lnTo>
                  <a:pt x="790630" y="102672"/>
                </a:lnTo>
                <a:lnTo>
                  <a:pt x="798283" y="150126"/>
                </a:lnTo>
                <a:lnTo>
                  <a:pt x="798283" y="235610"/>
                </a:lnTo>
                <a:lnTo>
                  <a:pt x="790630" y="283059"/>
                </a:lnTo>
                <a:lnTo>
                  <a:pt x="769319" y="324270"/>
                </a:lnTo>
                <a:lnTo>
                  <a:pt x="736822" y="356769"/>
                </a:lnTo>
                <a:lnTo>
                  <a:pt x="695611" y="378082"/>
                </a:lnTo>
                <a:lnTo>
                  <a:pt x="648157" y="385737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9" name="object 61">
            <a:extLst>
              <a:ext uri="{FF2B5EF4-FFF2-40B4-BE49-F238E27FC236}">
                <a16:creationId xmlns:a16="http://schemas.microsoft.com/office/drawing/2014/main" id="{68A40A46-7392-96AB-C243-83EEBCDFB1AE}"/>
              </a:ext>
            </a:extLst>
          </p:cNvPr>
          <p:cNvSpPr txBox="1"/>
          <p:nvPr/>
        </p:nvSpPr>
        <p:spPr>
          <a:xfrm>
            <a:off x="5798070" y="2466540"/>
            <a:ext cx="643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lvl="0" indent="-4127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.5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Subdi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6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Plan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ea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0" name="object 62">
            <a:extLst>
              <a:ext uri="{FF2B5EF4-FFF2-40B4-BE49-F238E27FC236}">
                <a16:creationId xmlns:a16="http://schemas.microsoft.com/office/drawing/2014/main" id="{D6D1845D-7CF9-0B1F-83B0-58D4542323A4}"/>
              </a:ext>
            </a:extLst>
          </p:cNvPr>
          <p:cNvSpPr/>
          <p:nvPr/>
        </p:nvSpPr>
        <p:spPr>
          <a:xfrm>
            <a:off x="5704311" y="2439650"/>
            <a:ext cx="798830" cy="300355"/>
          </a:xfrm>
          <a:custGeom>
            <a:avLst/>
            <a:gdLst/>
            <a:ahLst/>
            <a:cxnLst/>
            <a:rect l="l" t="t" r="r" b="b"/>
            <a:pathLst>
              <a:path w="798829" h="300355">
                <a:moveTo>
                  <a:pt x="648157" y="300266"/>
                </a:moveTo>
                <a:lnTo>
                  <a:pt x="150139" y="300266"/>
                </a:lnTo>
                <a:lnTo>
                  <a:pt x="102684" y="292611"/>
                </a:lnTo>
                <a:lnTo>
                  <a:pt x="61469" y="271298"/>
                </a:lnTo>
                <a:lnTo>
                  <a:pt x="28968" y="238799"/>
                </a:lnTo>
                <a:lnTo>
                  <a:pt x="7654" y="197588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0630" y="197588"/>
                </a:lnTo>
                <a:lnTo>
                  <a:pt x="769319" y="238799"/>
                </a:lnTo>
                <a:lnTo>
                  <a:pt x="736822" y="271298"/>
                </a:lnTo>
                <a:lnTo>
                  <a:pt x="695611" y="292611"/>
                </a:lnTo>
                <a:lnTo>
                  <a:pt x="648157" y="300266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1" name="object 63">
            <a:extLst>
              <a:ext uri="{FF2B5EF4-FFF2-40B4-BE49-F238E27FC236}">
                <a16:creationId xmlns:a16="http://schemas.microsoft.com/office/drawing/2014/main" id="{066211CE-F3E2-C65A-30BF-365C4E01799A}"/>
              </a:ext>
            </a:extLst>
          </p:cNvPr>
          <p:cNvSpPr txBox="1"/>
          <p:nvPr/>
        </p:nvSpPr>
        <p:spPr>
          <a:xfrm>
            <a:off x="6838205" y="2457822"/>
            <a:ext cx="645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marR="5080" lvl="0" indent="-4064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Subdi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Finan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ie</a:t>
            </a: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administrativa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2" name="object 64">
            <a:extLst>
              <a:ext uri="{FF2B5EF4-FFF2-40B4-BE49-F238E27FC236}">
                <a16:creationId xmlns:a16="http://schemas.microsoft.com/office/drawing/2014/main" id="{07C9E9D4-3DAB-49E8-FE93-0CB87853E388}"/>
              </a:ext>
            </a:extLst>
          </p:cNvPr>
          <p:cNvSpPr/>
          <p:nvPr/>
        </p:nvSpPr>
        <p:spPr>
          <a:xfrm>
            <a:off x="6758411" y="2418232"/>
            <a:ext cx="798830" cy="394970"/>
          </a:xfrm>
          <a:custGeom>
            <a:avLst/>
            <a:gdLst/>
            <a:ahLst/>
            <a:cxnLst/>
            <a:rect l="l" t="t" r="r" b="b"/>
            <a:pathLst>
              <a:path w="798829" h="394969">
                <a:moveTo>
                  <a:pt x="648157" y="394817"/>
                </a:moveTo>
                <a:lnTo>
                  <a:pt x="150139" y="394817"/>
                </a:lnTo>
                <a:lnTo>
                  <a:pt x="102684" y="387163"/>
                </a:lnTo>
                <a:lnTo>
                  <a:pt x="61469" y="365849"/>
                </a:lnTo>
                <a:lnTo>
                  <a:pt x="28968" y="333350"/>
                </a:lnTo>
                <a:lnTo>
                  <a:pt x="7654" y="292139"/>
                </a:lnTo>
                <a:lnTo>
                  <a:pt x="0" y="244690"/>
                </a:lnTo>
                <a:lnTo>
                  <a:pt x="0" y="150126"/>
                </a:lnTo>
                <a:lnTo>
                  <a:pt x="7654" y="102672"/>
                </a:lnTo>
                <a:lnTo>
                  <a:pt x="28968" y="61461"/>
                </a:lnTo>
                <a:lnTo>
                  <a:pt x="61469" y="28964"/>
                </a:lnTo>
                <a:lnTo>
                  <a:pt x="102684" y="7653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3"/>
                </a:lnTo>
                <a:lnTo>
                  <a:pt x="736822" y="28964"/>
                </a:lnTo>
                <a:lnTo>
                  <a:pt x="769319" y="61461"/>
                </a:lnTo>
                <a:lnTo>
                  <a:pt x="790630" y="102672"/>
                </a:lnTo>
                <a:lnTo>
                  <a:pt x="798283" y="150126"/>
                </a:lnTo>
                <a:lnTo>
                  <a:pt x="798283" y="244690"/>
                </a:lnTo>
                <a:lnTo>
                  <a:pt x="790630" y="292139"/>
                </a:lnTo>
                <a:lnTo>
                  <a:pt x="769319" y="333350"/>
                </a:lnTo>
                <a:lnTo>
                  <a:pt x="736822" y="365849"/>
                </a:lnTo>
                <a:lnTo>
                  <a:pt x="695611" y="387163"/>
                </a:lnTo>
                <a:lnTo>
                  <a:pt x="648157" y="394817"/>
                </a:lnTo>
                <a:close/>
              </a:path>
            </a:pathLst>
          </a:custGeom>
          <a:ln w="12699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3" name="object 65">
            <a:extLst>
              <a:ext uri="{FF2B5EF4-FFF2-40B4-BE49-F238E27FC236}">
                <a16:creationId xmlns:a16="http://schemas.microsoft.com/office/drawing/2014/main" id="{3658A2C5-347F-7087-0D8C-9E8741C97E17}"/>
              </a:ext>
            </a:extLst>
          </p:cNvPr>
          <p:cNvSpPr txBox="1"/>
          <p:nvPr/>
        </p:nvSpPr>
        <p:spPr>
          <a:xfrm>
            <a:off x="7969770" y="2454064"/>
            <a:ext cx="643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 marR="5080" lvl="0" indent="-14604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Subdi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6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Ope</a:t>
            </a:r>
            <a:r>
              <a:rPr kumimoji="0" sz="6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iones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4" name="object 66">
            <a:extLst>
              <a:ext uri="{FF2B5EF4-FFF2-40B4-BE49-F238E27FC236}">
                <a16:creationId xmlns:a16="http://schemas.microsoft.com/office/drawing/2014/main" id="{0B741F0C-91AC-C081-2129-03427BCA212C}"/>
              </a:ext>
            </a:extLst>
          </p:cNvPr>
          <p:cNvSpPr/>
          <p:nvPr/>
        </p:nvSpPr>
        <p:spPr>
          <a:xfrm>
            <a:off x="7876464" y="2414473"/>
            <a:ext cx="798830" cy="335280"/>
          </a:xfrm>
          <a:custGeom>
            <a:avLst/>
            <a:gdLst/>
            <a:ahLst/>
            <a:cxnLst/>
            <a:rect l="l" t="t" r="r" b="b"/>
            <a:pathLst>
              <a:path w="798829" h="335280">
                <a:moveTo>
                  <a:pt x="648157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8283" y="184950"/>
                </a:lnTo>
                <a:lnTo>
                  <a:pt x="790630" y="232399"/>
                </a:lnTo>
                <a:lnTo>
                  <a:pt x="769319" y="273609"/>
                </a:lnTo>
                <a:lnTo>
                  <a:pt x="736822" y="306109"/>
                </a:lnTo>
                <a:lnTo>
                  <a:pt x="695611" y="327422"/>
                </a:lnTo>
                <a:lnTo>
                  <a:pt x="648157" y="335076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5" name="object 67">
            <a:extLst>
              <a:ext uri="{FF2B5EF4-FFF2-40B4-BE49-F238E27FC236}">
                <a16:creationId xmlns:a16="http://schemas.microsoft.com/office/drawing/2014/main" id="{BAADA989-C80C-ACA2-1D7A-66F90FF40A33}"/>
              </a:ext>
            </a:extLst>
          </p:cNvPr>
          <p:cNvSpPr txBox="1"/>
          <p:nvPr/>
        </p:nvSpPr>
        <p:spPr>
          <a:xfrm>
            <a:off x="2866205" y="2938610"/>
            <a:ext cx="43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lvl="0" indent="-58419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1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1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ﬁ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ina  Jurídica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6" name="object 68">
            <a:extLst>
              <a:ext uri="{FF2B5EF4-FFF2-40B4-BE49-F238E27FC236}">
                <a16:creationId xmlns:a16="http://schemas.microsoft.com/office/drawing/2014/main" id="{2BBF1466-65DD-1891-F90B-26B43001C85B}"/>
              </a:ext>
            </a:extLst>
          </p:cNvPr>
          <p:cNvSpPr/>
          <p:nvPr/>
        </p:nvSpPr>
        <p:spPr>
          <a:xfrm>
            <a:off x="2771517" y="2899020"/>
            <a:ext cx="654050" cy="300355"/>
          </a:xfrm>
          <a:custGeom>
            <a:avLst/>
            <a:gdLst/>
            <a:ahLst/>
            <a:cxnLst/>
            <a:rect l="l" t="t" r="r" b="b"/>
            <a:pathLst>
              <a:path w="654050" h="300355">
                <a:moveTo>
                  <a:pt x="503631" y="300266"/>
                </a:moveTo>
                <a:lnTo>
                  <a:pt x="150139" y="300266"/>
                </a:lnTo>
                <a:lnTo>
                  <a:pt x="102684" y="292611"/>
                </a:lnTo>
                <a:lnTo>
                  <a:pt x="61469" y="271298"/>
                </a:lnTo>
                <a:lnTo>
                  <a:pt x="28968" y="238799"/>
                </a:lnTo>
                <a:lnTo>
                  <a:pt x="7654" y="197588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503631" y="0"/>
                </a:lnTo>
                <a:lnTo>
                  <a:pt x="551085" y="7654"/>
                </a:lnTo>
                <a:lnTo>
                  <a:pt x="592296" y="28968"/>
                </a:lnTo>
                <a:lnTo>
                  <a:pt x="624793" y="61469"/>
                </a:lnTo>
                <a:lnTo>
                  <a:pt x="646104" y="102684"/>
                </a:lnTo>
                <a:lnTo>
                  <a:pt x="653757" y="150139"/>
                </a:lnTo>
                <a:lnTo>
                  <a:pt x="646104" y="197588"/>
                </a:lnTo>
                <a:lnTo>
                  <a:pt x="624793" y="238799"/>
                </a:lnTo>
                <a:lnTo>
                  <a:pt x="592296" y="271298"/>
                </a:lnTo>
                <a:lnTo>
                  <a:pt x="551085" y="292611"/>
                </a:lnTo>
                <a:lnTo>
                  <a:pt x="503631" y="30026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7" name="object 69">
            <a:extLst>
              <a:ext uri="{FF2B5EF4-FFF2-40B4-BE49-F238E27FC236}">
                <a16:creationId xmlns:a16="http://schemas.microsoft.com/office/drawing/2014/main" id="{B15BF869-46D1-5045-C735-7C09FE06ABF6}"/>
              </a:ext>
            </a:extLst>
          </p:cNvPr>
          <p:cNvSpPr txBox="1"/>
          <p:nvPr/>
        </p:nvSpPr>
        <p:spPr>
          <a:xfrm>
            <a:off x="7945634" y="2963998"/>
            <a:ext cx="658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29209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1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come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ializa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8" name="object 70">
            <a:extLst>
              <a:ext uri="{FF2B5EF4-FFF2-40B4-BE49-F238E27FC236}">
                <a16:creationId xmlns:a16="http://schemas.microsoft.com/office/drawing/2014/main" id="{88C62348-1B3F-6AF5-2A8F-9498839A8DDE}"/>
              </a:ext>
            </a:extLst>
          </p:cNvPr>
          <p:cNvSpPr/>
          <p:nvPr/>
        </p:nvSpPr>
        <p:spPr>
          <a:xfrm>
            <a:off x="7872383" y="2924411"/>
            <a:ext cx="798830" cy="335280"/>
          </a:xfrm>
          <a:custGeom>
            <a:avLst/>
            <a:gdLst/>
            <a:ahLst/>
            <a:cxnLst/>
            <a:rect l="l" t="t" r="r" b="b"/>
            <a:pathLst>
              <a:path w="798829" h="335279">
                <a:moveTo>
                  <a:pt x="648157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8283" y="184950"/>
                </a:lnTo>
                <a:lnTo>
                  <a:pt x="790630" y="232399"/>
                </a:lnTo>
                <a:lnTo>
                  <a:pt x="769319" y="273609"/>
                </a:lnTo>
                <a:lnTo>
                  <a:pt x="736822" y="306109"/>
                </a:lnTo>
                <a:lnTo>
                  <a:pt x="695611" y="327422"/>
                </a:lnTo>
                <a:lnTo>
                  <a:pt x="648157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9" name="object 71">
            <a:extLst>
              <a:ext uri="{FF2B5EF4-FFF2-40B4-BE49-F238E27FC236}">
                <a16:creationId xmlns:a16="http://schemas.microsoft.com/office/drawing/2014/main" id="{0322351C-0EAB-E083-2FC8-85AD43BE23C0}"/>
              </a:ext>
            </a:extLst>
          </p:cNvPr>
          <p:cNvSpPr txBox="1"/>
          <p:nvPr/>
        </p:nvSpPr>
        <p:spPr>
          <a:xfrm>
            <a:off x="7821674" y="3421198"/>
            <a:ext cx="919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15113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60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desa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ollo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opecua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rio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130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medio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ambien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0" name="object 72">
            <a:extLst>
              <a:ext uri="{FF2B5EF4-FFF2-40B4-BE49-F238E27FC236}">
                <a16:creationId xmlns:a16="http://schemas.microsoft.com/office/drawing/2014/main" id="{023939BB-1CE8-3CD2-41B8-29EC2386CAF5}"/>
              </a:ext>
            </a:extLst>
          </p:cNvPr>
          <p:cNvSpPr/>
          <p:nvPr/>
        </p:nvSpPr>
        <p:spPr>
          <a:xfrm>
            <a:off x="7771688" y="3407005"/>
            <a:ext cx="1016000" cy="335280"/>
          </a:xfrm>
          <a:custGeom>
            <a:avLst/>
            <a:gdLst/>
            <a:ahLst/>
            <a:cxnLst/>
            <a:rect l="l" t="t" r="r" b="b"/>
            <a:pathLst>
              <a:path w="1016000" h="335279">
                <a:moveTo>
                  <a:pt x="865873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865873" y="0"/>
                </a:lnTo>
                <a:lnTo>
                  <a:pt x="913327" y="7654"/>
                </a:lnTo>
                <a:lnTo>
                  <a:pt x="954538" y="28968"/>
                </a:lnTo>
                <a:lnTo>
                  <a:pt x="987035" y="61469"/>
                </a:lnTo>
                <a:lnTo>
                  <a:pt x="1008346" y="102684"/>
                </a:lnTo>
                <a:lnTo>
                  <a:pt x="1015999" y="150139"/>
                </a:lnTo>
                <a:lnTo>
                  <a:pt x="1015999" y="184950"/>
                </a:lnTo>
                <a:lnTo>
                  <a:pt x="1008346" y="232399"/>
                </a:lnTo>
                <a:lnTo>
                  <a:pt x="987035" y="273609"/>
                </a:lnTo>
                <a:lnTo>
                  <a:pt x="954538" y="306109"/>
                </a:lnTo>
                <a:lnTo>
                  <a:pt x="913327" y="327422"/>
                </a:lnTo>
                <a:lnTo>
                  <a:pt x="865873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1" name="object 73">
            <a:extLst>
              <a:ext uri="{FF2B5EF4-FFF2-40B4-BE49-F238E27FC236}">
                <a16:creationId xmlns:a16="http://schemas.microsoft.com/office/drawing/2014/main" id="{31E3692D-6FF6-70F3-91E0-778BF4E97A6E}"/>
              </a:ext>
            </a:extLst>
          </p:cNvPr>
          <p:cNvSpPr txBox="1"/>
          <p:nvPr/>
        </p:nvSpPr>
        <p:spPr>
          <a:xfrm>
            <a:off x="7942656" y="3929198"/>
            <a:ext cx="688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3556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60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asis</a:t>
            </a:r>
            <a:r>
              <a:rPr kumimoji="0" sz="6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6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ia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écnica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2" name="object 74">
            <a:extLst>
              <a:ext uri="{FF2B5EF4-FFF2-40B4-BE49-F238E27FC236}">
                <a16:creationId xmlns:a16="http://schemas.microsoft.com/office/drawing/2014/main" id="{01C2A982-A4C2-0FF0-DD2B-BB139EF7B2FE}"/>
              </a:ext>
            </a:extLst>
          </p:cNvPr>
          <p:cNvSpPr/>
          <p:nvPr/>
        </p:nvSpPr>
        <p:spPr>
          <a:xfrm>
            <a:off x="7871721" y="3889609"/>
            <a:ext cx="798830" cy="335280"/>
          </a:xfrm>
          <a:custGeom>
            <a:avLst/>
            <a:gdLst/>
            <a:ahLst/>
            <a:cxnLst/>
            <a:rect l="l" t="t" r="r" b="b"/>
            <a:pathLst>
              <a:path w="798829" h="335279">
                <a:moveTo>
                  <a:pt x="648157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8283" y="184950"/>
                </a:lnTo>
                <a:lnTo>
                  <a:pt x="790630" y="232399"/>
                </a:lnTo>
                <a:lnTo>
                  <a:pt x="769319" y="273609"/>
                </a:lnTo>
                <a:lnTo>
                  <a:pt x="736822" y="306109"/>
                </a:lnTo>
                <a:lnTo>
                  <a:pt x="695611" y="327422"/>
                </a:lnTo>
                <a:lnTo>
                  <a:pt x="648157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3" name="object 75">
            <a:extLst>
              <a:ext uri="{FF2B5EF4-FFF2-40B4-BE49-F238E27FC236}">
                <a16:creationId xmlns:a16="http://schemas.microsoft.com/office/drawing/2014/main" id="{90297737-42D1-6139-EC90-F2029DB6A0DA}"/>
              </a:ext>
            </a:extLst>
          </p:cNvPr>
          <p:cNvSpPr txBox="1"/>
          <p:nvPr/>
        </p:nvSpPr>
        <p:spPr>
          <a:xfrm>
            <a:off x="7963420" y="4399111"/>
            <a:ext cx="621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5080" lvl="0" indent="-2095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infraestructura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4" name="object 76">
            <a:extLst>
              <a:ext uri="{FF2B5EF4-FFF2-40B4-BE49-F238E27FC236}">
                <a16:creationId xmlns:a16="http://schemas.microsoft.com/office/drawing/2014/main" id="{1336B750-7148-D224-592A-309DD3697CEC}"/>
              </a:ext>
            </a:extLst>
          </p:cNvPr>
          <p:cNvSpPr/>
          <p:nvPr/>
        </p:nvSpPr>
        <p:spPr>
          <a:xfrm>
            <a:off x="7871728" y="4359511"/>
            <a:ext cx="798830" cy="335280"/>
          </a:xfrm>
          <a:custGeom>
            <a:avLst/>
            <a:gdLst/>
            <a:ahLst/>
            <a:cxnLst/>
            <a:rect l="l" t="t" r="r" b="b"/>
            <a:pathLst>
              <a:path w="798829" h="335279">
                <a:moveTo>
                  <a:pt x="648157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8283" y="184950"/>
                </a:lnTo>
                <a:lnTo>
                  <a:pt x="790630" y="232399"/>
                </a:lnTo>
                <a:lnTo>
                  <a:pt x="769319" y="273609"/>
                </a:lnTo>
                <a:lnTo>
                  <a:pt x="736822" y="306109"/>
                </a:lnTo>
                <a:lnTo>
                  <a:pt x="695611" y="327422"/>
                </a:lnTo>
                <a:lnTo>
                  <a:pt x="648157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5" name="object 77">
            <a:extLst>
              <a:ext uri="{FF2B5EF4-FFF2-40B4-BE49-F238E27FC236}">
                <a16:creationId xmlns:a16="http://schemas.microsoft.com/office/drawing/2014/main" id="{AA113724-D24E-97C9-EE9E-F77FEE191E7A}"/>
              </a:ext>
            </a:extLst>
          </p:cNvPr>
          <p:cNvSpPr txBox="1"/>
          <p:nvPr/>
        </p:nvSpPr>
        <p:spPr>
          <a:xfrm>
            <a:off x="7966459" y="4838153"/>
            <a:ext cx="615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lvl="0" indent="-10985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6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.5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desarrollo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755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institucional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6" name="object 78">
            <a:extLst>
              <a:ext uri="{FF2B5EF4-FFF2-40B4-BE49-F238E27FC236}">
                <a16:creationId xmlns:a16="http://schemas.microsoft.com/office/drawing/2014/main" id="{CA45F014-BB8C-B283-0127-67ACDFFA2372}"/>
              </a:ext>
            </a:extLst>
          </p:cNvPr>
          <p:cNvSpPr/>
          <p:nvPr/>
        </p:nvSpPr>
        <p:spPr>
          <a:xfrm>
            <a:off x="7871724" y="4823962"/>
            <a:ext cx="798830" cy="335280"/>
          </a:xfrm>
          <a:custGeom>
            <a:avLst/>
            <a:gdLst/>
            <a:ahLst/>
            <a:cxnLst/>
            <a:rect l="l" t="t" r="r" b="b"/>
            <a:pathLst>
              <a:path w="798829" h="335279">
                <a:moveTo>
                  <a:pt x="648157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8283" y="184950"/>
                </a:lnTo>
                <a:lnTo>
                  <a:pt x="790630" y="232399"/>
                </a:lnTo>
                <a:lnTo>
                  <a:pt x="769319" y="273609"/>
                </a:lnTo>
                <a:lnTo>
                  <a:pt x="736822" y="306109"/>
                </a:lnTo>
                <a:lnTo>
                  <a:pt x="695611" y="327422"/>
                </a:lnTo>
                <a:lnTo>
                  <a:pt x="648157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7" name="object 79">
            <a:extLst>
              <a:ext uri="{FF2B5EF4-FFF2-40B4-BE49-F238E27FC236}">
                <a16:creationId xmlns:a16="http://schemas.microsoft.com/office/drawing/2014/main" id="{7A4D1384-BFB7-C506-A3BA-9178251D4268}"/>
              </a:ext>
            </a:extLst>
          </p:cNvPr>
          <p:cNvSpPr txBox="1"/>
          <p:nvPr/>
        </p:nvSpPr>
        <p:spPr>
          <a:xfrm>
            <a:off x="6853162" y="2991779"/>
            <a:ext cx="605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lvl="0" indent="-5334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1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presupuesto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8" name="object 80">
            <a:extLst>
              <a:ext uri="{FF2B5EF4-FFF2-40B4-BE49-F238E27FC236}">
                <a16:creationId xmlns:a16="http://schemas.microsoft.com/office/drawing/2014/main" id="{88032EF2-C08B-75DA-059E-FEC563CA6F6D}"/>
              </a:ext>
            </a:extLst>
          </p:cNvPr>
          <p:cNvSpPr/>
          <p:nvPr/>
        </p:nvSpPr>
        <p:spPr>
          <a:xfrm>
            <a:off x="6753438" y="2939486"/>
            <a:ext cx="798830" cy="335280"/>
          </a:xfrm>
          <a:custGeom>
            <a:avLst/>
            <a:gdLst/>
            <a:ahLst/>
            <a:cxnLst/>
            <a:rect l="l" t="t" r="r" b="b"/>
            <a:pathLst>
              <a:path w="798829" h="335279">
                <a:moveTo>
                  <a:pt x="648157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8283" y="184950"/>
                </a:lnTo>
                <a:lnTo>
                  <a:pt x="790630" y="232399"/>
                </a:lnTo>
                <a:lnTo>
                  <a:pt x="769319" y="273609"/>
                </a:lnTo>
                <a:lnTo>
                  <a:pt x="736822" y="306109"/>
                </a:lnTo>
                <a:lnTo>
                  <a:pt x="695611" y="327422"/>
                </a:lnTo>
                <a:lnTo>
                  <a:pt x="648157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9" name="object 81">
            <a:extLst>
              <a:ext uri="{FF2B5EF4-FFF2-40B4-BE49-F238E27FC236}">
                <a16:creationId xmlns:a16="http://schemas.microsoft.com/office/drawing/2014/main" id="{686195C1-BE1A-2989-F3C3-03D7A11D7ED0}"/>
              </a:ext>
            </a:extLst>
          </p:cNvPr>
          <p:cNvSpPr txBox="1"/>
          <p:nvPr/>
        </p:nvSpPr>
        <p:spPr>
          <a:xfrm>
            <a:off x="6850843" y="3474379"/>
            <a:ext cx="622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lvl="0" indent="-13589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60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tesorería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0" name="object 82">
            <a:extLst>
              <a:ext uri="{FF2B5EF4-FFF2-40B4-BE49-F238E27FC236}">
                <a16:creationId xmlns:a16="http://schemas.microsoft.com/office/drawing/2014/main" id="{AF4DDEEC-88E3-56C5-E1E6-217AE5DBC6F0}"/>
              </a:ext>
            </a:extLst>
          </p:cNvPr>
          <p:cNvSpPr/>
          <p:nvPr/>
        </p:nvSpPr>
        <p:spPr>
          <a:xfrm>
            <a:off x="6755688" y="3422081"/>
            <a:ext cx="800100" cy="335280"/>
          </a:xfrm>
          <a:custGeom>
            <a:avLst/>
            <a:gdLst/>
            <a:ahLst/>
            <a:cxnLst/>
            <a:rect l="l" t="t" r="r" b="b"/>
            <a:pathLst>
              <a:path w="800100" h="335279">
                <a:moveTo>
                  <a:pt x="649973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9973" y="0"/>
                </a:lnTo>
                <a:lnTo>
                  <a:pt x="697427" y="7654"/>
                </a:lnTo>
                <a:lnTo>
                  <a:pt x="738638" y="28968"/>
                </a:lnTo>
                <a:lnTo>
                  <a:pt x="771135" y="61469"/>
                </a:lnTo>
                <a:lnTo>
                  <a:pt x="792446" y="102684"/>
                </a:lnTo>
                <a:lnTo>
                  <a:pt x="800099" y="150139"/>
                </a:lnTo>
                <a:lnTo>
                  <a:pt x="800099" y="184950"/>
                </a:lnTo>
                <a:lnTo>
                  <a:pt x="792446" y="232399"/>
                </a:lnTo>
                <a:lnTo>
                  <a:pt x="771135" y="273609"/>
                </a:lnTo>
                <a:lnTo>
                  <a:pt x="738638" y="306109"/>
                </a:lnTo>
                <a:lnTo>
                  <a:pt x="697427" y="327422"/>
                </a:lnTo>
                <a:lnTo>
                  <a:pt x="649973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1" name="object 83">
            <a:extLst>
              <a:ext uri="{FF2B5EF4-FFF2-40B4-BE49-F238E27FC236}">
                <a16:creationId xmlns:a16="http://schemas.microsoft.com/office/drawing/2014/main" id="{8E8FD812-8C3C-4ADF-4245-97C93A1B467C}"/>
              </a:ext>
            </a:extLst>
          </p:cNvPr>
          <p:cNvSpPr txBox="1"/>
          <p:nvPr/>
        </p:nvSpPr>
        <p:spPr>
          <a:xfrm>
            <a:off x="6856597" y="3944279"/>
            <a:ext cx="622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marR="5080" lvl="0" indent="-6223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60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contabilidad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2" name="object 84">
            <a:extLst>
              <a:ext uri="{FF2B5EF4-FFF2-40B4-BE49-F238E27FC236}">
                <a16:creationId xmlns:a16="http://schemas.microsoft.com/office/drawing/2014/main" id="{BE0F43EC-77F5-90CE-EC79-3E804A31E887}"/>
              </a:ext>
            </a:extLst>
          </p:cNvPr>
          <p:cNvSpPr/>
          <p:nvPr/>
        </p:nvSpPr>
        <p:spPr>
          <a:xfrm>
            <a:off x="6752776" y="3904686"/>
            <a:ext cx="798830" cy="335280"/>
          </a:xfrm>
          <a:custGeom>
            <a:avLst/>
            <a:gdLst/>
            <a:ahLst/>
            <a:cxnLst/>
            <a:rect l="l" t="t" r="r" b="b"/>
            <a:pathLst>
              <a:path w="798829" h="335279">
                <a:moveTo>
                  <a:pt x="648157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8283" y="184950"/>
                </a:lnTo>
                <a:lnTo>
                  <a:pt x="790630" y="232399"/>
                </a:lnTo>
                <a:lnTo>
                  <a:pt x="769319" y="273609"/>
                </a:lnTo>
                <a:lnTo>
                  <a:pt x="736822" y="306109"/>
                </a:lnTo>
                <a:lnTo>
                  <a:pt x="695611" y="327422"/>
                </a:lnTo>
                <a:lnTo>
                  <a:pt x="648157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3" name="object 85">
            <a:extLst>
              <a:ext uri="{FF2B5EF4-FFF2-40B4-BE49-F238E27FC236}">
                <a16:creationId xmlns:a16="http://schemas.microsoft.com/office/drawing/2014/main" id="{9CD6A006-12C9-9ED8-9D59-9A3B86BCF81C}"/>
              </a:ext>
            </a:extLst>
          </p:cNvPr>
          <p:cNvSpPr txBox="1"/>
          <p:nvPr/>
        </p:nvSpPr>
        <p:spPr>
          <a:xfrm>
            <a:off x="6841232" y="4414179"/>
            <a:ext cx="628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marR="5080" lvl="0" indent="-1651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édi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6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x</a:t>
            </a:r>
            <a:r>
              <a:rPr kumimoji="0" sz="60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4" name="object 86">
            <a:extLst>
              <a:ext uri="{FF2B5EF4-FFF2-40B4-BE49-F238E27FC236}">
                <a16:creationId xmlns:a16="http://schemas.microsoft.com/office/drawing/2014/main" id="{154630D8-B11B-E799-92B0-D17793E11EC6}"/>
              </a:ext>
            </a:extLst>
          </p:cNvPr>
          <p:cNvSpPr/>
          <p:nvPr/>
        </p:nvSpPr>
        <p:spPr>
          <a:xfrm>
            <a:off x="6752783" y="4374587"/>
            <a:ext cx="798830" cy="335280"/>
          </a:xfrm>
          <a:custGeom>
            <a:avLst/>
            <a:gdLst/>
            <a:ahLst/>
            <a:cxnLst/>
            <a:rect l="l" t="t" r="r" b="b"/>
            <a:pathLst>
              <a:path w="798829" h="335279">
                <a:moveTo>
                  <a:pt x="648157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8283" y="184950"/>
                </a:lnTo>
                <a:lnTo>
                  <a:pt x="790630" y="232399"/>
                </a:lnTo>
                <a:lnTo>
                  <a:pt x="769319" y="273609"/>
                </a:lnTo>
                <a:lnTo>
                  <a:pt x="736822" y="306109"/>
                </a:lnTo>
                <a:lnTo>
                  <a:pt x="695611" y="327422"/>
                </a:lnTo>
                <a:lnTo>
                  <a:pt x="648157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5" name="object 87">
            <a:extLst>
              <a:ext uri="{FF2B5EF4-FFF2-40B4-BE49-F238E27FC236}">
                <a16:creationId xmlns:a16="http://schemas.microsoft.com/office/drawing/2014/main" id="{C6A87781-30BC-9417-E5BC-EBC808800D64}"/>
              </a:ext>
            </a:extLst>
          </p:cNvPr>
          <p:cNvSpPr txBox="1"/>
          <p:nvPr/>
        </p:nvSpPr>
        <p:spPr>
          <a:xfrm>
            <a:off x="6844269" y="4865935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" marR="5080" lvl="0" indent="-116839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6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.5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recursos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humanos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6" name="object 88">
            <a:extLst>
              <a:ext uri="{FF2B5EF4-FFF2-40B4-BE49-F238E27FC236}">
                <a16:creationId xmlns:a16="http://schemas.microsoft.com/office/drawing/2014/main" id="{4CE5C326-D008-199F-CAC0-9921D6C07D8B}"/>
              </a:ext>
            </a:extLst>
          </p:cNvPr>
          <p:cNvSpPr/>
          <p:nvPr/>
        </p:nvSpPr>
        <p:spPr>
          <a:xfrm>
            <a:off x="6752779" y="4851739"/>
            <a:ext cx="798830" cy="335280"/>
          </a:xfrm>
          <a:custGeom>
            <a:avLst/>
            <a:gdLst/>
            <a:ahLst/>
            <a:cxnLst/>
            <a:rect l="l" t="t" r="r" b="b"/>
            <a:pathLst>
              <a:path w="798829" h="335279">
                <a:moveTo>
                  <a:pt x="648157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8283" y="184950"/>
                </a:lnTo>
                <a:lnTo>
                  <a:pt x="790630" y="232399"/>
                </a:lnTo>
                <a:lnTo>
                  <a:pt x="769319" y="273609"/>
                </a:lnTo>
                <a:lnTo>
                  <a:pt x="736822" y="306109"/>
                </a:lnTo>
                <a:lnTo>
                  <a:pt x="695611" y="327422"/>
                </a:lnTo>
                <a:lnTo>
                  <a:pt x="648157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7" name="object 89">
            <a:extLst>
              <a:ext uri="{FF2B5EF4-FFF2-40B4-BE49-F238E27FC236}">
                <a16:creationId xmlns:a16="http://schemas.microsoft.com/office/drawing/2014/main" id="{EB211525-8696-AB29-B942-27693B0BA4C9}"/>
              </a:ext>
            </a:extLst>
          </p:cNvPr>
          <p:cNvSpPr txBox="1"/>
          <p:nvPr/>
        </p:nvSpPr>
        <p:spPr>
          <a:xfrm>
            <a:off x="6848648" y="5320419"/>
            <a:ext cx="624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marR="5080" lvl="0" indent="-2984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600" b="0" i="0" u="none" strike="noStrike" kern="1200" cap="none" spc="-1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administrativa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8" name="object 90">
            <a:extLst>
              <a:ext uri="{FF2B5EF4-FFF2-40B4-BE49-F238E27FC236}">
                <a16:creationId xmlns:a16="http://schemas.microsoft.com/office/drawing/2014/main" id="{9F08BCB7-D458-15E6-73CA-9707210CB820}"/>
              </a:ext>
            </a:extLst>
          </p:cNvPr>
          <p:cNvSpPr/>
          <p:nvPr/>
        </p:nvSpPr>
        <p:spPr>
          <a:xfrm>
            <a:off x="6758411" y="5280822"/>
            <a:ext cx="798830" cy="300355"/>
          </a:xfrm>
          <a:custGeom>
            <a:avLst/>
            <a:gdLst/>
            <a:ahLst/>
            <a:cxnLst/>
            <a:rect l="l" t="t" r="r" b="b"/>
            <a:pathLst>
              <a:path w="798829" h="300354">
                <a:moveTo>
                  <a:pt x="648157" y="300266"/>
                </a:moveTo>
                <a:lnTo>
                  <a:pt x="150139" y="300266"/>
                </a:lnTo>
                <a:lnTo>
                  <a:pt x="102684" y="292611"/>
                </a:lnTo>
                <a:lnTo>
                  <a:pt x="61469" y="271298"/>
                </a:lnTo>
                <a:lnTo>
                  <a:pt x="28968" y="238799"/>
                </a:lnTo>
                <a:lnTo>
                  <a:pt x="7654" y="197588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0630" y="197588"/>
                </a:lnTo>
                <a:lnTo>
                  <a:pt x="769319" y="238799"/>
                </a:lnTo>
                <a:lnTo>
                  <a:pt x="736822" y="271298"/>
                </a:lnTo>
                <a:lnTo>
                  <a:pt x="695611" y="292611"/>
                </a:lnTo>
                <a:lnTo>
                  <a:pt x="648157" y="30026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9" name="object 91">
            <a:extLst>
              <a:ext uri="{FF2B5EF4-FFF2-40B4-BE49-F238E27FC236}">
                <a16:creationId xmlns:a16="http://schemas.microsoft.com/office/drawing/2014/main" id="{8AF606B6-09C3-316C-9A25-15F292160668}"/>
              </a:ext>
            </a:extLst>
          </p:cNvPr>
          <p:cNvSpPr txBox="1"/>
          <p:nvPr/>
        </p:nvSpPr>
        <p:spPr>
          <a:xfrm>
            <a:off x="5814132" y="2992685"/>
            <a:ext cx="602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lvl="0" indent="-13271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.5</a:t>
            </a:r>
            <a:r>
              <a:rPr kumimoji="0" sz="6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1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políticas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0" name="object 92">
            <a:extLst>
              <a:ext uri="{FF2B5EF4-FFF2-40B4-BE49-F238E27FC236}">
                <a16:creationId xmlns:a16="http://schemas.microsoft.com/office/drawing/2014/main" id="{A29F96B6-DAA1-BECD-190A-40B8F10D9342}"/>
              </a:ext>
            </a:extLst>
          </p:cNvPr>
          <p:cNvSpPr/>
          <p:nvPr/>
        </p:nvSpPr>
        <p:spPr>
          <a:xfrm>
            <a:off x="5712763" y="2940396"/>
            <a:ext cx="798830" cy="335280"/>
          </a:xfrm>
          <a:custGeom>
            <a:avLst/>
            <a:gdLst/>
            <a:ahLst/>
            <a:cxnLst/>
            <a:rect l="l" t="t" r="r" b="b"/>
            <a:pathLst>
              <a:path w="798829" h="335279">
                <a:moveTo>
                  <a:pt x="648157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8283" y="184950"/>
                </a:lnTo>
                <a:lnTo>
                  <a:pt x="790630" y="232399"/>
                </a:lnTo>
                <a:lnTo>
                  <a:pt x="769319" y="273609"/>
                </a:lnTo>
                <a:lnTo>
                  <a:pt x="736822" y="306109"/>
                </a:lnTo>
                <a:lnTo>
                  <a:pt x="695611" y="327422"/>
                </a:lnTo>
                <a:lnTo>
                  <a:pt x="648157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1" name="object 93">
            <a:extLst>
              <a:ext uri="{FF2B5EF4-FFF2-40B4-BE49-F238E27FC236}">
                <a16:creationId xmlns:a16="http://schemas.microsoft.com/office/drawing/2014/main" id="{73C4C3E0-0004-D7C5-C37F-3ADFA2408A55}"/>
              </a:ext>
            </a:extLst>
          </p:cNvPr>
          <p:cNvSpPr txBox="1"/>
          <p:nvPr/>
        </p:nvSpPr>
        <p:spPr>
          <a:xfrm>
            <a:off x="5811800" y="3475285"/>
            <a:ext cx="619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lvl="0" indent="-29209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.5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programación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2" name="object 94">
            <a:extLst>
              <a:ext uri="{FF2B5EF4-FFF2-40B4-BE49-F238E27FC236}">
                <a16:creationId xmlns:a16="http://schemas.microsoft.com/office/drawing/2014/main" id="{025E0115-FEFB-387E-BD36-1D9BACD570CB}"/>
              </a:ext>
            </a:extLst>
          </p:cNvPr>
          <p:cNvSpPr/>
          <p:nvPr/>
        </p:nvSpPr>
        <p:spPr>
          <a:xfrm>
            <a:off x="5715012" y="3422991"/>
            <a:ext cx="800100" cy="335280"/>
          </a:xfrm>
          <a:custGeom>
            <a:avLst/>
            <a:gdLst/>
            <a:ahLst/>
            <a:cxnLst/>
            <a:rect l="l" t="t" r="r" b="b"/>
            <a:pathLst>
              <a:path w="800100" h="335279">
                <a:moveTo>
                  <a:pt x="649973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9973" y="0"/>
                </a:lnTo>
                <a:lnTo>
                  <a:pt x="697427" y="7654"/>
                </a:lnTo>
                <a:lnTo>
                  <a:pt x="738638" y="28968"/>
                </a:lnTo>
                <a:lnTo>
                  <a:pt x="771135" y="61469"/>
                </a:lnTo>
                <a:lnTo>
                  <a:pt x="792446" y="102684"/>
                </a:lnTo>
                <a:lnTo>
                  <a:pt x="800100" y="150139"/>
                </a:lnTo>
                <a:lnTo>
                  <a:pt x="800100" y="184950"/>
                </a:lnTo>
                <a:lnTo>
                  <a:pt x="792446" y="232399"/>
                </a:lnTo>
                <a:lnTo>
                  <a:pt x="771135" y="273609"/>
                </a:lnTo>
                <a:lnTo>
                  <a:pt x="738638" y="306109"/>
                </a:lnTo>
                <a:lnTo>
                  <a:pt x="697427" y="327422"/>
                </a:lnTo>
                <a:lnTo>
                  <a:pt x="649973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3" name="object 95">
            <a:extLst>
              <a:ext uri="{FF2B5EF4-FFF2-40B4-BE49-F238E27FC236}">
                <a16:creationId xmlns:a16="http://schemas.microsoft.com/office/drawing/2014/main" id="{EB389C70-534C-B608-5A6E-58D411C17FEE}"/>
              </a:ext>
            </a:extLst>
          </p:cNvPr>
          <p:cNvSpPr txBox="1"/>
          <p:nvPr/>
        </p:nvSpPr>
        <p:spPr>
          <a:xfrm>
            <a:off x="5817554" y="3919785"/>
            <a:ext cx="619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marR="5080" lvl="0" indent="-5778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.5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600" b="0" i="0" u="none" strike="noStrike" kern="1200" cap="none" spc="-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alua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 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seguimiento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4" name="object 96">
            <a:extLst>
              <a:ext uri="{FF2B5EF4-FFF2-40B4-BE49-F238E27FC236}">
                <a16:creationId xmlns:a16="http://schemas.microsoft.com/office/drawing/2014/main" id="{53AF44AA-759A-EE3B-E651-6AA96743829F}"/>
              </a:ext>
            </a:extLst>
          </p:cNvPr>
          <p:cNvSpPr/>
          <p:nvPr/>
        </p:nvSpPr>
        <p:spPr>
          <a:xfrm>
            <a:off x="5712101" y="3905595"/>
            <a:ext cx="798830" cy="335280"/>
          </a:xfrm>
          <a:custGeom>
            <a:avLst/>
            <a:gdLst/>
            <a:ahLst/>
            <a:cxnLst/>
            <a:rect l="l" t="t" r="r" b="b"/>
            <a:pathLst>
              <a:path w="798829" h="335279">
                <a:moveTo>
                  <a:pt x="648157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8283" y="184950"/>
                </a:lnTo>
                <a:lnTo>
                  <a:pt x="790630" y="232399"/>
                </a:lnTo>
                <a:lnTo>
                  <a:pt x="769319" y="273609"/>
                </a:lnTo>
                <a:lnTo>
                  <a:pt x="736822" y="306109"/>
                </a:lnTo>
                <a:lnTo>
                  <a:pt x="695611" y="327422"/>
                </a:lnTo>
                <a:lnTo>
                  <a:pt x="648157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5" name="object 97">
            <a:extLst>
              <a:ext uri="{FF2B5EF4-FFF2-40B4-BE49-F238E27FC236}">
                <a16:creationId xmlns:a16="http://schemas.microsoft.com/office/drawing/2014/main" id="{EAB67E95-7197-0C8A-CBC8-F613442D52E8}"/>
              </a:ext>
            </a:extLst>
          </p:cNvPr>
          <p:cNvSpPr txBox="1"/>
          <p:nvPr/>
        </p:nvSpPr>
        <p:spPr>
          <a:xfrm>
            <a:off x="5802200" y="4402385"/>
            <a:ext cx="624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lvl="0" indent="-4127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.5</a:t>
            </a:r>
            <a:r>
              <a:rPr kumimoji="0" sz="60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División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ción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47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sistemas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6" name="object 98">
            <a:extLst>
              <a:ext uri="{FF2B5EF4-FFF2-40B4-BE49-F238E27FC236}">
                <a16:creationId xmlns:a16="http://schemas.microsoft.com/office/drawing/2014/main" id="{CD10E6DF-590C-AD71-9C58-2BFC8AC03266}"/>
              </a:ext>
            </a:extLst>
          </p:cNvPr>
          <p:cNvSpPr/>
          <p:nvPr/>
        </p:nvSpPr>
        <p:spPr>
          <a:xfrm>
            <a:off x="5712106" y="4388196"/>
            <a:ext cx="798830" cy="335280"/>
          </a:xfrm>
          <a:custGeom>
            <a:avLst/>
            <a:gdLst/>
            <a:ahLst/>
            <a:cxnLst/>
            <a:rect l="l" t="t" r="r" b="b"/>
            <a:pathLst>
              <a:path w="798829" h="335279">
                <a:moveTo>
                  <a:pt x="648157" y="335076"/>
                </a:moveTo>
                <a:lnTo>
                  <a:pt x="150139" y="335076"/>
                </a:lnTo>
                <a:lnTo>
                  <a:pt x="102684" y="327422"/>
                </a:lnTo>
                <a:lnTo>
                  <a:pt x="61469" y="306109"/>
                </a:lnTo>
                <a:lnTo>
                  <a:pt x="28968" y="273609"/>
                </a:lnTo>
                <a:lnTo>
                  <a:pt x="7654" y="232399"/>
                </a:lnTo>
                <a:lnTo>
                  <a:pt x="0" y="184950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8283" y="184950"/>
                </a:lnTo>
                <a:lnTo>
                  <a:pt x="790630" y="232399"/>
                </a:lnTo>
                <a:lnTo>
                  <a:pt x="769319" y="273609"/>
                </a:lnTo>
                <a:lnTo>
                  <a:pt x="736822" y="306109"/>
                </a:lnTo>
                <a:lnTo>
                  <a:pt x="695611" y="327422"/>
                </a:lnTo>
                <a:lnTo>
                  <a:pt x="648157" y="335076"/>
                </a:lnTo>
                <a:close/>
              </a:path>
            </a:pathLst>
          </a:custGeom>
          <a:ln w="12700">
            <a:solidFill>
              <a:srgbClr val="0098E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7" name="object 99">
            <a:extLst>
              <a:ext uri="{FF2B5EF4-FFF2-40B4-BE49-F238E27FC236}">
                <a16:creationId xmlns:a16="http://schemas.microsoft.com/office/drawing/2014/main" id="{8A7321DC-80A3-EFCF-94B0-9ECDB330989A}"/>
              </a:ext>
            </a:extLst>
          </p:cNvPr>
          <p:cNvSpPr txBox="1"/>
          <p:nvPr/>
        </p:nvSpPr>
        <p:spPr>
          <a:xfrm>
            <a:off x="3415593" y="2441512"/>
            <a:ext cx="977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  <a:tab pos="392430" algn="l"/>
              </a:tabLst>
              <a:defRPr/>
            </a:pPr>
            <a:r>
              <a:rPr kumimoji="0" sz="600" b="0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61C0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60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ﬁ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ina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263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ope</a:t>
            </a:r>
            <a:r>
              <a:rPr kumimoji="0" sz="6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60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ati</a:t>
            </a:r>
            <a:r>
              <a:rPr kumimoji="0" sz="6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8" name="object 100">
            <a:extLst>
              <a:ext uri="{FF2B5EF4-FFF2-40B4-BE49-F238E27FC236}">
                <a16:creationId xmlns:a16="http://schemas.microsoft.com/office/drawing/2014/main" id="{47439198-09B4-577F-F891-2B18C9F5D284}"/>
              </a:ext>
            </a:extLst>
          </p:cNvPr>
          <p:cNvSpPr/>
          <p:nvPr/>
        </p:nvSpPr>
        <p:spPr>
          <a:xfrm>
            <a:off x="3658704" y="2401905"/>
            <a:ext cx="798830" cy="300355"/>
          </a:xfrm>
          <a:custGeom>
            <a:avLst/>
            <a:gdLst/>
            <a:ahLst/>
            <a:cxnLst/>
            <a:rect l="l" t="t" r="r" b="b"/>
            <a:pathLst>
              <a:path w="798829" h="300355">
                <a:moveTo>
                  <a:pt x="648157" y="300266"/>
                </a:moveTo>
                <a:lnTo>
                  <a:pt x="150139" y="300266"/>
                </a:lnTo>
                <a:lnTo>
                  <a:pt x="102684" y="292611"/>
                </a:lnTo>
                <a:lnTo>
                  <a:pt x="61469" y="271298"/>
                </a:lnTo>
                <a:lnTo>
                  <a:pt x="28968" y="238799"/>
                </a:lnTo>
                <a:lnTo>
                  <a:pt x="7654" y="197588"/>
                </a:lnTo>
                <a:lnTo>
                  <a:pt x="0" y="150139"/>
                </a:lnTo>
                <a:lnTo>
                  <a:pt x="7654" y="102684"/>
                </a:lnTo>
                <a:lnTo>
                  <a:pt x="28968" y="61469"/>
                </a:lnTo>
                <a:lnTo>
                  <a:pt x="61469" y="28968"/>
                </a:lnTo>
                <a:lnTo>
                  <a:pt x="102684" y="7654"/>
                </a:lnTo>
                <a:lnTo>
                  <a:pt x="150139" y="0"/>
                </a:lnTo>
                <a:lnTo>
                  <a:pt x="648157" y="0"/>
                </a:lnTo>
                <a:lnTo>
                  <a:pt x="695611" y="7654"/>
                </a:lnTo>
                <a:lnTo>
                  <a:pt x="736822" y="28968"/>
                </a:lnTo>
                <a:lnTo>
                  <a:pt x="769319" y="61469"/>
                </a:lnTo>
                <a:lnTo>
                  <a:pt x="790630" y="102684"/>
                </a:lnTo>
                <a:lnTo>
                  <a:pt x="798283" y="150139"/>
                </a:lnTo>
                <a:lnTo>
                  <a:pt x="790630" y="197588"/>
                </a:lnTo>
                <a:lnTo>
                  <a:pt x="769319" y="238799"/>
                </a:lnTo>
                <a:lnTo>
                  <a:pt x="736822" y="271298"/>
                </a:lnTo>
                <a:lnTo>
                  <a:pt x="695611" y="292611"/>
                </a:lnTo>
                <a:lnTo>
                  <a:pt x="648157" y="300266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599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E6C493D0-1B33-6D02-C2E5-B213A399A9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8465" y="675369"/>
            <a:ext cx="288544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410" marR="5080" indent="-93345" algn="ctr">
              <a:lnSpc>
                <a:spcPct val="100000"/>
              </a:lnSpc>
              <a:spcBef>
                <a:spcPts val="105"/>
              </a:spcBef>
            </a:pPr>
            <a:r>
              <a:rPr sz="1400" b="1" spc="30" dirty="0">
                <a:solidFill>
                  <a:srgbClr val="C49E41"/>
                </a:solidFill>
              </a:rPr>
              <a:t>ORGANIGRAMA</a:t>
            </a:r>
            <a:r>
              <a:rPr sz="1400" b="1" spc="-70" dirty="0">
                <a:solidFill>
                  <a:srgbClr val="C49E41"/>
                </a:solidFill>
              </a:rPr>
              <a:t> </a:t>
            </a:r>
            <a:r>
              <a:rPr sz="1400" b="1" spc="5" dirty="0">
                <a:solidFill>
                  <a:srgbClr val="C49E41"/>
                </a:solidFill>
              </a:rPr>
              <a:t>PERIODO</a:t>
            </a:r>
            <a:r>
              <a:rPr sz="1400" b="1" spc="-70" dirty="0">
                <a:solidFill>
                  <a:srgbClr val="C49E41"/>
                </a:solidFill>
              </a:rPr>
              <a:t> </a:t>
            </a:r>
            <a:r>
              <a:rPr sz="1400" b="1" spc="-80" dirty="0">
                <a:solidFill>
                  <a:srgbClr val="C49E41"/>
                </a:solidFill>
              </a:rPr>
              <a:t>4 </a:t>
            </a:r>
            <a:r>
              <a:rPr sz="1400" b="1" spc="-455" dirty="0">
                <a:solidFill>
                  <a:srgbClr val="C49E41"/>
                </a:solidFill>
              </a:rPr>
              <a:t> </a:t>
            </a:r>
            <a:r>
              <a:rPr sz="1200" b="1" spc="-70" dirty="0">
                <a:solidFill>
                  <a:srgbClr val="C49E41"/>
                </a:solidFill>
              </a:rPr>
              <a:t>24/12/2001</a:t>
            </a:r>
            <a:r>
              <a:rPr sz="1200" b="1" spc="-50" dirty="0">
                <a:solidFill>
                  <a:srgbClr val="C49E41"/>
                </a:solidFill>
              </a:rPr>
              <a:t> </a:t>
            </a:r>
            <a:r>
              <a:rPr sz="1200" b="1" spc="95" dirty="0">
                <a:solidFill>
                  <a:srgbClr val="C49E41"/>
                </a:solidFill>
              </a:rPr>
              <a:t>-</a:t>
            </a:r>
            <a:r>
              <a:rPr sz="1200" b="1" spc="-50" dirty="0">
                <a:solidFill>
                  <a:srgbClr val="C49E41"/>
                </a:solidFill>
              </a:rPr>
              <a:t> </a:t>
            </a:r>
            <a:r>
              <a:rPr sz="1200" b="1" spc="5" dirty="0">
                <a:solidFill>
                  <a:srgbClr val="C49E41"/>
                </a:solidFill>
              </a:rPr>
              <a:t>23/05/2003</a:t>
            </a:r>
            <a:br>
              <a:rPr lang="es-MX" sz="1400" spc="5" dirty="0"/>
            </a:br>
            <a:endParaRPr sz="1400" spc="5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26F3A4D-826F-E70B-21E6-73E58BCAA70B}"/>
              </a:ext>
            </a:extLst>
          </p:cNvPr>
          <p:cNvSpPr txBox="1"/>
          <p:nvPr/>
        </p:nvSpPr>
        <p:spPr>
          <a:xfrm>
            <a:off x="4671796" y="1681106"/>
            <a:ext cx="24790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DECRETO</a:t>
            </a:r>
            <a:r>
              <a:rPr kumimoji="0" sz="16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2863</a:t>
            </a:r>
            <a:r>
              <a:rPr kumimoji="0" sz="16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sz="16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2001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43732CA0-149E-7AF8-534D-D8128A7FF00A}"/>
              </a:ext>
            </a:extLst>
          </p:cNvPr>
          <p:cNvSpPr/>
          <p:nvPr/>
        </p:nvSpPr>
        <p:spPr>
          <a:xfrm>
            <a:off x="4571086" y="1700921"/>
            <a:ext cx="2679700" cy="273050"/>
          </a:xfrm>
          <a:custGeom>
            <a:avLst/>
            <a:gdLst/>
            <a:ahLst/>
            <a:cxnLst/>
            <a:rect l="l" t="t" r="r" b="b"/>
            <a:pathLst>
              <a:path w="2679700" h="273050">
                <a:moveTo>
                  <a:pt x="2545448" y="273050"/>
                </a:moveTo>
                <a:lnTo>
                  <a:pt x="134264" y="273050"/>
                </a:lnTo>
                <a:lnTo>
                  <a:pt x="91825" y="266205"/>
                </a:lnTo>
                <a:lnTo>
                  <a:pt x="54968" y="247146"/>
                </a:lnTo>
                <a:lnTo>
                  <a:pt x="25904" y="218084"/>
                </a:lnTo>
                <a:lnTo>
                  <a:pt x="6844" y="181231"/>
                </a:lnTo>
                <a:lnTo>
                  <a:pt x="0" y="138798"/>
                </a:lnTo>
                <a:lnTo>
                  <a:pt x="0" y="134251"/>
                </a:lnTo>
                <a:lnTo>
                  <a:pt x="6844" y="91818"/>
                </a:lnTo>
                <a:lnTo>
                  <a:pt x="25904" y="54965"/>
                </a:lnTo>
                <a:lnTo>
                  <a:pt x="54968" y="25903"/>
                </a:lnTo>
                <a:lnTo>
                  <a:pt x="91825" y="6844"/>
                </a:lnTo>
                <a:lnTo>
                  <a:pt x="134264" y="0"/>
                </a:lnTo>
                <a:lnTo>
                  <a:pt x="2545448" y="0"/>
                </a:lnTo>
                <a:lnTo>
                  <a:pt x="2587881" y="6844"/>
                </a:lnTo>
                <a:lnTo>
                  <a:pt x="2624734" y="25903"/>
                </a:lnTo>
                <a:lnTo>
                  <a:pt x="2653796" y="54965"/>
                </a:lnTo>
                <a:lnTo>
                  <a:pt x="2672855" y="91818"/>
                </a:lnTo>
                <a:lnTo>
                  <a:pt x="2679699" y="134251"/>
                </a:lnTo>
                <a:lnTo>
                  <a:pt x="2679699" y="138798"/>
                </a:lnTo>
                <a:lnTo>
                  <a:pt x="2672855" y="181231"/>
                </a:lnTo>
                <a:lnTo>
                  <a:pt x="2653796" y="218084"/>
                </a:lnTo>
                <a:lnTo>
                  <a:pt x="2624734" y="247146"/>
                </a:lnTo>
                <a:lnTo>
                  <a:pt x="2587881" y="266205"/>
                </a:lnTo>
                <a:lnTo>
                  <a:pt x="2545448" y="273050"/>
                </a:lnTo>
                <a:close/>
              </a:path>
            </a:pathLst>
          </a:custGeom>
          <a:ln w="12700">
            <a:solidFill>
              <a:srgbClr val="00978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4DA9A31D-A71E-2DC5-456E-834C23AB886D}"/>
              </a:ext>
            </a:extLst>
          </p:cNvPr>
          <p:cNvSpPr txBox="1"/>
          <p:nvPr/>
        </p:nvSpPr>
        <p:spPr>
          <a:xfrm>
            <a:off x="6051550" y="2517111"/>
            <a:ext cx="38100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7665" algn="l"/>
              </a:tabLst>
              <a:defRPr/>
            </a:pPr>
            <a:r>
              <a:rPr kumimoji="0" sz="750" b="0" i="0" u="sng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61C0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57A9F782-6F13-F7C9-10EE-A06C0AD7B9EF}"/>
              </a:ext>
            </a:extLst>
          </p:cNvPr>
          <p:cNvSpPr txBox="1"/>
          <p:nvPr/>
        </p:nvSpPr>
        <p:spPr>
          <a:xfrm>
            <a:off x="5331581" y="2517111"/>
            <a:ext cx="474345" cy="252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670" marR="5080" lvl="0" indent="-14604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1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1.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onsejo  </a:t>
            </a:r>
            <a:r>
              <a:rPr kumimoji="0" sz="7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directivo.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9" name="object 10">
            <a:extLst>
              <a:ext uri="{FF2B5EF4-FFF2-40B4-BE49-F238E27FC236}">
                <a16:creationId xmlns:a16="http://schemas.microsoft.com/office/drawing/2014/main" id="{EC966200-33D4-0F7E-5DE1-E4C3C95D918D}"/>
              </a:ext>
            </a:extLst>
          </p:cNvPr>
          <p:cNvGrpSpPr/>
          <p:nvPr/>
        </p:nvGrpSpPr>
        <p:grpSpPr>
          <a:xfrm>
            <a:off x="5433363" y="2644424"/>
            <a:ext cx="2129155" cy="1858010"/>
            <a:chOff x="5433363" y="2330524"/>
            <a:chExt cx="2129155" cy="1858010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F569E91F-5EB2-4519-40E5-58C00EA7685C}"/>
                </a:ext>
              </a:extLst>
            </p:cNvPr>
            <p:cNvSpPr/>
            <p:nvPr/>
          </p:nvSpPr>
          <p:spPr>
            <a:xfrm>
              <a:off x="6849788" y="2549241"/>
              <a:ext cx="0" cy="568960"/>
            </a:xfrm>
            <a:custGeom>
              <a:avLst/>
              <a:gdLst/>
              <a:ahLst/>
              <a:cxnLst/>
              <a:rect l="l" t="t" r="r" b="b"/>
              <a:pathLst>
                <a:path h="568960">
                  <a:moveTo>
                    <a:pt x="0" y="0"/>
                  </a:moveTo>
                  <a:lnTo>
                    <a:pt x="0" y="568604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5B9AB438-29AF-0DCB-07E3-6CC166636F17}"/>
                </a:ext>
              </a:extLst>
            </p:cNvPr>
            <p:cNvSpPr/>
            <p:nvPr/>
          </p:nvSpPr>
          <p:spPr>
            <a:xfrm>
              <a:off x="6713916" y="3111872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09">
                  <a:moveTo>
                    <a:pt x="0" y="0"/>
                  </a:moveTo>
                  <a:lnTo>
                    <a:pt x="283159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4C4F7BD0-DC35-3D34-9E26-910C06F7C89A}"/>
                </a:ext>
              </a:extLst>
            </p:cNvPr>
            <p:cNvSpPr/>
            <p:nvPr/>
          </p:nvSpPr>
          <p:spPr>
            <a:xfrm>
              <a:off x="7233334" y="2336874"/>
              <a:ext cx="322580" cy="0"/>
            </a:xfrm>
            <a:custGeom>
              <a:avLst/>
              <a:gdLst/>
              <a:ahLst/>
              <a:cxnLst/>
              <a:rect l="l" t="t" r="r" b="b"/>
              <a:pathLst>
                <a:path w="322579">
                  <a:moveTo>
                    <a:pt x="0" y="0"/>
                  </a:moveTo>
                  <a:lnTo>
                    <a:pt x="322478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2918D35A-88D3-C56D-FDAF-3D14B0F8CA6B}"/>
                </a:ext>
              </a:extLst>
            </p:cNvPr>
            <p:cNvSpPr/>
            <p:nvPr/>
          </p:nvSpPr>
          <p:spPr>
            <a:xfrm>
              <a:off x="5439713" y="3096140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3159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BA3B373-03D8-7BB5-5612-AD289815C28A}"/>
                </a:ext>
              </a:extLst>
            </p:cNvPr>
            <p:cNvSpPr/>
            <p:nvPr/>
          </p:nvSpPr>
          <p:spPr>
            <a:xfrm>
              <a:off x="7508326" y="3332104"/>
              <a:ext cx="0" cy="252095"/>
            </a:xfrm>
            <a:custGeom>
              <a:avLst/>
              <a:gdLst/>
              <a:ahLst/>
              <a:cxnLst/>
              <a:rect l="l" t="t" r="r" b="b"/>
              <a:pathLst>
                <a:path h="252095">
                  <a:moveTo>
                    <a:pt x="0" y="0"/>
                  </a:moveTo>
                  <a:lnTo>
                    <a:pt x="0" y="251688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7485CBE3-E926-50B2-549A-48F6B7B4DD07}"/>
                </a:ext>
              </a:extLst>
            </p:cNvPr>
            <p:cNvSpPr/>
            <p:nvPr/>
          </p:nvSpPr>
          <p:spPr>
            <a:xfrm>
              <a:off x="7492596" y="4000667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0"/>
                  </a:moveTo>
                  <a:lnTo>
                    <a:pt x="0" y="180911"/>
                  </a:lnTo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6" name="object 17">
            <a:extLst>
              <a:ext uri="{FF2B5EF4-FFF2-40B4-BE49-F238E27FC236}">
                <a16:creationId xmlns:a16="http://schemas.microsoft.com/office/drawing/2014/main" id="{8C53C857-3661-05CD-59BE-A9F2BB14D683}"/>
              </a:ext>
            </a:extLst>
          </p:cNvPr>
          <p:cNvSpPr/>
          <p:nvPr/>
        </p:nvSpPr>
        <p:spPr>
          <a:xfrm>
            <a:off x="5101802" y="2462007"/>
            <a:ext cx="960119" cy="372110"/>
          </a:xfrm>
          <a:custGeom>
            <a:avLst/>
            <a:gdLst/>
            <a:ahLst/>
            <a:cxnLst/>
            <a:rect l="l" t="t" r="r" b="b"/>
            <a:pathLst>
              <a:path w="960120" h="372110">
                <a:moveTo>
                  <a:pt x="809447" y="371919"/>
                </a:moveTo>
                <a:lnTo>
                  <a:pt x="150126" y="371919"/>
                </a:lnTo>
                <a:lnTo>
                  <a:pt x="102672" y="364265"/>
                </a:lnTo>
                <a:lnTo>
                  <a:pt x="61461" y="342951"/>
                </a:lnTo>
                <a:lnTo>
                  <a:pt x="28964" y="310452"/>
                </a:lnTo>
                <a:lnTo>
                  <a:pt x="7653" y="269241"/>
                </a:lnTo>
                <a:lnTo>
                  <a:pt x="0" y="221792"/>
                </a:lnTo>
                <a:lnTo>
                  <a:pt x="0" y="150126"/>
                </a:lnTo>
                <a:lnTo>
                  <a:pt x="7653" y="102672"/>
                </a:lnTo>
                <a:lnTo>
                  <a:pt x="28964" y="61461"/>
                </a:lnTo>
                <a:lnTo>
                  <a:pt x="61461" y="28964"/>
                </a:lnTo>
                <a:lnTo>
                  <a:pt x="102672" y="7653"/>
                </a:lnTo>
                <a:lnTo>
                  <a:pt x="150126" y="0"/>
                </a:lnTo>
                <a:lnTo>
                  <a:pt x="809447" y="0"/>
                </a:lnTo>
                <a:lnTo>
                  <a:pt x="856901" y="7653"/>
                </a:lnTo>
                <a:lnTo>
                  <a:pt x="898112" y="28964"/>
                </a:lnTo>
                <a:lnTo>
                  <a:pt x="930609" y="61461"/>
                </a:lnTo>
                <a:lnTo>
                  <a:pt x="951920" y="102672"/>
                </a:lnTo>
                <a:lnTo>
                  <a:pt x="959573" y="150126"/>
                </a:lnTo>
                <a:lnTo>
                  <a:pt x="959573" y="221792"/>
                </a:lnTo>
                <a:lnTo>
                  <a:pt x="951920" y="269241"/>
                </a:lnTo>
                <a:lnTo>
                  <a:pt x="930609" y="310452"/>
                </a:lnTo>
                <a:lnTo>
                  <a:pt x="898112" y="342951"/>
                </a:lnTo>
                <a:lnTo>
                  <a:pt x="856901" y="364265"/>
                </a:lnTo>
                <a:lnTo>
                  <a:pt x="809447" y="371919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C10ED0AA-9DDC-9637-CDC6-D52D0AE3880E}"/>
              </a:ext>
            </a:extLst>
          </p:cNvPr>
          <p:cNvSpPr txBox="1"/>
          <p:nvPr/>
        </p:nvSpPr>
        <p:spPr>
          <a:xfrm>
            <a:off x="6536097" y="2543850"/>
            <a:ext cx="567690" cy="252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2235" marR="5080" lvl="0" indent="-9017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75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</a:t>
            </a:r>
            <a:r>
              <a:rPr kumimoji="0" sz="7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General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E8570702-87D2-F337-FCB9-AD8EFEE08FA9}"/>
              </a:ext>
            </a:extLst>
          </p:cNvPr>
          <p:cNvSpPr/>
          <p:nvPr/>
        </p:nvSpPr>
        <p:spPr>
          <a:xfrm>
            <a:off x="3155950" y="3231143"/>
            <a:ext cx="1011555" cy="372110"/>
          </a:xfrm>
          <a:custGeom>
            <a:avLst/>
            <a:gdLst/>
            <a:ahLst/>
            <a:cxnLst/>
            <a:rect l="l" t="t" r="r" b="b"/>
            <a:pathLst>
              <a:path w="1011554" h="372110">
                <a:moveTo>
                  <a:pt x="861313" y="371919"/>
                </a:moveTo>
                <a:lnTo>
                  <a:pt x="150126" y="371919"/>
                </a:lnTo>
                <a:lnTo>
                  <a:pt x="102677" y="364265"/>
                </a:lnTo>
                <a:lnTo>
                  <a:pt x="61466" y="342951"/>
                </a:lnTo>
                <a:lnTo>
                  <a:pt x="28967" y="310452"/>
                </a:lnTo>
                <a:lnTo>
                  <a:pt x="7654" y="269241"/>
                </a:lnTo>
                <a:lnTo>
                  <a:pt x="0" y="221792"/>
                </a:lnTo>
                <a:lnTo>
                  <a:pt x="0" y="150126"/>
                </a:lnTo>
                <a:lnTo>
                  <a:pt x="7654" y="102672"/>
                </a:lnTo>
                <a:lnTo>
                  <a:pt x="28967" y="61461"/>
                </a:lnTo>
                <a:lnTo>
                  <a:pt x="61466" y="28964"/>
                </a:lnTo>
                <a:lnTo>
                  <a:pt x="102677" y="7653"/>
                </a:lnTo>
                <a:lnTo>
                  <a:pt x="150126" y="0"/>
                </a:lnTo>
                <a:lnTo>
                  <a:pt x="861313" y="0"/>
                </a:lnTo>
                <a:lnTo>
                  <a:pt x="908767" y="7653"/>
                </a:lnTo>
                <a:lnTo>
                  <a:pt x="949979" y="28964"/>
                </a:lnTo>
                <a:lnTo>
                  <a:pt x="982476" y="61461"/>
                </a:lnTo>
                <a:lnTo>
                  <a:pt x="1003787" y="102672"/>
                </a:lnTo>
                <a:lnTo>
                  <a:pt x="1011440" y="150126"/>
                </a:lnTo>
                <a:lnTo>
                  <a:pt x="1011440" y="221792"/>
                </a:lnTo>
                <a:lnTo>
                  <a:pt x="1003787" y="269241"/>
                </a:lnTo>
                <a:lnTo>
                  <a:pt x="982476" y="310452"/>
                </a:lnTo>
                <a:lnTo>
                  <a:pt x="949979" y="342951"/>
                </a:lnTo>
                <a:lnTo>
                  <a:pt x="908767" y="364265"/>
                </a:lnTo>
                <a:lnTo>
                  <a:pt x="861313" y="371919"/>
                </a:lnTo>
                <a:close/>
              </a:path>
            </a:pathLst>
          </a:custGeom>
          <a:ln w="12700">
            <a:solidFill>
              <a:srgbClr val="0061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pSp>
        <p:nvGrpSpPr>
          <p:cNvPr id="19" name="object 20">
            <a:extLst>
              <a:ext uri="{FF2B5EF4-FFF2-40B4-BE49-F238E27FC236}">
                <a16:creationId xmlns:a16="http://schemas.microsoft.com/office/drawing/2014/main" id="{00B5B982-D43F-42EC-5BD0-A511E67BEBA9}"/>
              </a:ext>
            </a:extLst>
          </p:cNvPr>
          <p:cNvGrpSpPr/>
          <p:nvPr/>
        </p:nvGrpSpPr>
        <p:grpSpPr>
          <a:xfrm>
            <a:off x="5723990" y="2485433"/>
            <a:ext cx="2263775" cy="1229995"/>
            <a:chOff x="5723990" y="2171533"/>
            <a:chExt cx="2263775" cy="1229995"/>
          </a:xfrm>
        </p:grpSpPr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3965293D-88A1-A17C-7DD6-946AF65837E5}"/>
                </a:ext>
              </a:extLst>
            </p:cNvPr>
            <p:cNvSpPr/>
            <p:nvPr/>
          </p:nvSpPr>
          <p:spPr>
            <a:xfrm>
              <a:off x="6415685" y="2177883"/>
              <a:ext cx="810260" cy="372110"/>
            </a:xfrm>
            <a:custGeom>
              <a:avLst/>
              <a:gdLst/>
              <a:ahLst/>
              <a:cxnLst/>
              <a:rect l="l" t="t" r="r" b="b"/>
              <a:pathLst>
                <a:path w="810259" h="372110">
                  <a:moveTo>
                    <a:pt x="659650" y="371919"/>
                  </a:moveTo>
                  <a:lnTo>
                    <a:pt x="150139" y="371919"/>
                  </a:lnTo>
                  <a:lnTo>
                    <a:pt x="102684" y="364265"/>
                  </a:lnTo>
                  <a:lnTo>
                    <a:pt x="61469" y="342951"/>
                  </a:lnTo>
                  <a:lnTo>
                    <a:pt x="28968" y="310452"/>
                  </a:lnTo>
                  <a:lnTo>
                    <a:pt x="7654" y="269241"/>
                  </a:lnTo>
                  <a:lnTo>
                    <a:pt x="0" y="221792"/>
                  </a:lnTo>
                  <a:lnTo>
                    <a:pt x="0" y="150126"/>
                  </a:lnTo>
                  <a:lnTo>
                    <a:pt x="7654" y="102672"/>
                  </a:lnTo>
                  <a:lnTo>
                    <a:pt x="28968" y="61461"/>
                  </a:lnTo>
                  <a:lnTo>
                    <a:pt x="61469" y="28964"/>
                  </a:lnTo>
                  <a:lnTo>
                    <a:pt x="102684" y="7653"/>
                  </a:lnTo>
                  <a:lnTo>
                    <a:pt x="150139" y="0"/>
                  </a:lnTo>
                  <a:lnTo>
                    <a:pt x="659650" y="0"/>
                  </a:lnTo>
                  <a:lnTo>
                    <a:pt x="707104" y="7653"/>
                  </a:lnTo>
                  <a:lnTo>
                    <a:pt x="748316" y="28964"/>
                  </a:lnTo>
                  <a:lnTo>
                    <a:pt x="780813" y="61461"/>
                  </a:lnTo>
                  <a:lnTo>
                    <a:pt x="802124" y="102672"/>
                  </a:lnTo>
                  <a:lnTo>
                    <a:pt x="809777" y="150126"/>
                  </a:lnTo>
                  <a:lnTo>
                    <a:pt x="809777" y="221792"/>
                  </a:lnTo>
                  <a:lnTo>
                    <a:pt x="802124" y="269241"/>
                  </a:lnTo>
                  <a:lnTo>
                    <a:pt x="780813" y="310452"/>
                  </a:lnTo>
                  <a:lnTo>
                    <a:pt x="748316" y="342951"/>
                  </a:lnTo>
                  <a:lnTo>
                    <a:pt x="707104" y="364265"/>
                  </a:lnTo>
                  <a:lnTo>
                    <a:pt x="659650" y="371919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237FF074-535F-91EF-091E-58E34D99BB2B}"/>
                </a:ext>
              </a:extLst>
            </p:cNvPr>
            <p:cNvSpPr/>
            <p:nvPr/>
          </p:nvSpPr>
          <p:spPr>
            <a:xfrm>
              <a:off x="5730340" y="2917229"/>
              <a:ext cx="989330" cy="478155"/>
            </a:xfrm>
            <a:custGeom>
              <a:avLst/>
              <a:gdLst/>
              <a:ahLst/>
              <a:cxnLst/>
              <a:rect l="l" t="t" r="r" b="b"/>
              <a:pathLst>
                <a:path w="989329" h="478154">
                  <a:moveTo>
                    <a:pt x="838669" y="477799"/>
                  </a:moveTo>
                  <a:lnTo>
                    <a:pt x="150139" y="477799"/>
                  </a:lnTo>
                  <a:lnTo>
                    <a:pt x="102684" y="470145"/>
                  </a:lnTo>
                  <a:lnTo>
                    <a:pt x="61469" y="448831"/>
                  </a:lnTo>
                  <a:lnTo>
                    <a:pt x="28968" y="416332"/>
                  </a:lnTo>
                  <a:lnTo>
                    <a:pt x="7654" y="375121"/>
                  </a:lnTo>
                  <a:lnTo>
                    <a:pt x="0" y="327672"/>
                  </a:lnTo>
                  <a:lnTo>
                    <a:pt x="0" y="150126"/>
                  </a:lnTo>
                  <a:lnTo>
                    <a:pt x="7654" y="102677"/>
                  </a:lnTo>
                  <a:lnTo>
                    <a:pt x="28968" y="61466"/>
                  </a:lnTo>
                  <a:lnTo>
                    <a:pt x="61469" y="28967"/>
                  </a:lnTo>
                  <a:lnTo>
                    <a:pt x="102684" y="7654"/>
                  </a:lnTo>
                  <a:lnTo>
                    <a:pt x="150139" y="0"/>
                  </a:lnTo>
                  <a:lnTo>
                    <a:pt x="838669" y="0"/>
                  </a:lnTo>
                  <a:lnTo>
                    <a:pt x="886123" y="7654"/>
                  </a:lnTo>
                  <a:lnTo>
                    <a:pt x="927335" y="28967"/>
                  </a:lnTo>
                  <a:lnTo>
                    <a:pt x="959832" y="61466"/>
                  </a:lnTo>
                  <a:lnTo>
                    <a:pt x="981143" y="102677"/>
                  </a:lnTo>
                  <a:lnTo>
                    <a:pt x="988796" y="150126"/>
                  </a:lnTo>
                  <a:lnTo>
                    <a:pt x="988796" y="327672"/>
                  </a:lnTo>
                  <a:lnTo>
                    <a:pt x="981143" y="375121"/>
                  </a:lnTo>
                  <a:lnTo>
                    <a:pt x="959832" y="416332"/>
                  </a:lnTo>
                  <a:lnTo>
                    <a:pt x="927335" y="448831"/>
                  </a:lnTo>
                  <a:lnTo>
                    <a:pt x="886123" y="470145"/>
                  </a:lnTo>
                  <a:lnTo>
                    <a:pt x="838669" y="477799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E1826450-AA09-893A-FE7E-DE0661866669}"/>
                </a:ext>
              </a:extLst>
            </p:cNvPr>
            <p:cNvSpPr/>
            <p:nvPr/>
          </p:nvSpPr>
          <p:spPr>
            <a:xfrm>
              <a:off x="6992575" y="2963984"/>
              <a:ext cx="989330" cy="372110"/>
            </a:xfrm>
            <a:custGeom>
              <a:avLst/>
              <a:gdLst/>
              <a:ahLst/>
              <a:cxnLst/>
              <a:rect l="l" t="t" r="r" b="b"/>
              <a:pathLst>
                <a:path w="989329" h="372110">
                  <a:moveTo>
                    <a:pt x="838669" y="371919"/>
                  </a:moveTo>
                  <a:lnTo>
                    <a:pt x="150139" y="371919"/>
                  </a:lnTo>
                  <a:lnTo>
                    <a:pt x="102684" y="364265"/>
                  </a:lnTo>
                  <a:lnTo>
                    <a:pt x="61469" y="342951"/>
                  </a:lnTo>
                  <a:lnTo>
                    <a:pt x="28968" y="310452"/>
                  </a:lnTo>
                  <a:lnTo>
                    <a:pt x="7654" y="269241"/>
                  </a:lnTo>
                  <a:lnTo>
                    <a:pt x="0" y="221792"/>
                  </a:lnTo>
                  <a:lnTo>
                    <a:pt x="0" y="150126"/>
                  </a:lnTo>
                  <a:lnTo>
                    <a:pt x="7654" y="102672"/>
                  </a:lnTo>
                  <a:lnTo>
                    <a:pt x="28968" y="61461"/>
                  </a:lnTo>
                  <a:lnTo>
                    <a:pt x="61469" y="28964"/>
                  </a:lnTo>
                  <a:lnTo>
                    <a:pt x="102684" y="7653"/>
                  </a:lnTo>
                  <a:lnTo>
                    <a:pt x="150139" y="0"/>
                  </a:lnTo>
                  <a:lnTo>
                    <a:pt x="838669" y="0"/>
                  </a:lnTo>
                  <a:lnTo>
                    <a:pt x="886123" y="7653"/>
                  </a:lnTo>
                  <a:lnTo>
                    <a:pt x="927335" y="28964"/>
                  </a:lnTo>
                  <a:lnTo>
                    <a:pt x="959832" y="61461"/>
                  </a:lnTo>
                  <a:lnTo>
                    <a:pt x="981143" y="102672"/>
                  </a:lnTo>
                  <a:lnTo>
                    <a:pt x="988796" y="150126"/>
                  </a:lnTo>
                  <a:lnTo>
                    <a:pt x="988796" y="221792"/>
                  </a:lnTo>
                  <a:lnTo>
                    <a:pt x="981143" y="269241"/>
                  </a:lnTo>
                  <a:lnTo>
                    <a:pt x="959832" y="310452"/>
                  </a:lnTo>
                  <a:lnTo>
                    <a:pt x="927335" y="342951"/>
                  </a:lnTo>
                  <a:lnTo>
                    <a:pt x="886123" y="364265"/>
                  </a:lnTo>
                  <a:lnTo>
                    <a:pt x="838669" y="371919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23" name="object 24">
            <a:extLst>
              <a:ext uri="{FF2B5EF4-FFF2-40B4-BE49-F238E27FC236}">
                <a16:creationId xmlns:a16="http://schemas.microsoft.com/office/drawing/2014/main" id="{E03CD7BA-799D-EB3C-E71A-F3E91E6CE514}"/>
              </a:ext>
            </a:extLst>
          </p:cNvPr>
          <p:cNvSpPr txBox="1"/>
          <p:nvPr/>
        </p:nvSpPr>
        <p:spPr>
          <a:xfrm>
            <a:off x="7832042" y="2337413"/>
            <a:ext cx="485140" cy="252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055" marR="5080" lvl="0" indent="-4699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750" b="0" i="0" u="none" strike="noStrike" kern="1200" cap="none" spc="-1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750" b="0" i="0" u="none" strike="noStrike" kern="1200" cap="none" spc="-2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ﬁ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ina  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Jurídica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4" name="object 25">
            <a:extLst>
              <a:ext uri="{FF2B5EF4-FFF2-40B4-BE49-F238E27FC236}">
                <a16:creationId xmlns:a16="http://schemas.microsoft.com/office/drawing/2014/main" id="{3F1668A0-BE3C-64B5-885C-2750B1520BDF}"/>
              </a:ext>
            </a:extLst>
          </p:cNvPr>
          <p:cNvGrpSpPr/>
          <p:nvPr/>
        </p:nvGrpSpPr>
        <p:grpSpPr>
          <a:xfrm>
            <a:off x="4452427" y="2263259"/>
            <a:ext cx="4057015" cy="2840990"/>
            <a:chOff x="4452427" y="1949359"/>
            <a:chExt cx="4057015" cy="2840990"/>
          </a:xfrm>
        </p:grpSpPr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7B906FCA-6245-7BFF-7435-CB8828CB49F3}"/>
                </a:ext>
              </a:extLst>
            </p:cNvPr>
            <p:cNvSpPr/>
            <p:nvPr/>
          </p:nvSpPr>
          <p:spPr>
            <a:xfrm>
              <a:off x="7667985" y="1955709"/>
              <a:ext cx="825500" cy="372110"/>
            </a:xfrm>
            <a:custGeom>
              <a:avLst/>
              <a:gdLst/>
              <a:ahLst/>
              <a:cxnLst/>
              <a:rect l="l" t="t" r="r" b="b"/>
              <a:pathLst>
                <a:path w="825500" h="372110">
                  <a:moveTo>
                    <a:pt x="674789" y="371919"/>
                  </a:moveTo>
                  <a:lnTo>
                    <a:pt x="150126" y="371919"/>
                  </a:lnTo>
                  <a:lnTo>
                    <a:pt x="102677" y="364265"/>
                  </a:lnTo>
                  <a:lnTo>
                    <a:pt x="61466" y="342951"/>
                  </a:lnTo>
                  <a:lnTo>
                    <a:pt x="28967" y="310452"/>
                  </a:lnTo>
                  <a:lnTo>
                    <a:pt x="7654" y="269241"/>
                  </a:lnTo>
                  <a:lnTo>
                    <a:pt x="0" y="221792"/>
                  </a:lnTo>
                  <a:lnTo>
                    <a:pt x="0" y="150126"/>
                  </a:lnTo>
                  <a:lnTo>
                    <a:pt x="7654" y="102672"/>
                  </a:lnTo>
                  <a:lnTo>
                    <a:pt x="28967" y="61461"/>
                  </a:lnTo>
                  <a:lnTo>
                    <a:pt x="61466" y="28964"/>
                  </a:lnTo>
                  <a:lnTo>
                    <a:pt x="102677" y="7653"/>
                  </a:lnTo>
                  <a:lnTo>
                    <a:pt x="150126" y="0"/>
                  </a:lnTo>
                  <a:lnTo>
                    <a:pt x="674789" y="0"/>
                  </a:lnTo>
                  <a:lnTo>
                    <a:pt x="722242" y="7653"/>
                  </a:lnTo>
                  <a:lnTo>
                    <a:pt x="763454" y="28964"/>
                  </a:lnTo>
                  <a:lnTo>
                    <a:pt x="795951" y="61461"/>
                  </a:lnTo>
                  <a:lnTo>
                    <a:pt x="817262" y="102672"/>
                  </a:lnTo>
                  <a:lnTo>
                    <a:pt x="824915" y="150126"/>
                  </a:lnTo>
                  <a:lnTo>
                    <a:pt x="824915" y="221792"/>
                  </a:lnTo>
                  <a:lnTo>
                    <a:pt x="817262" y="269241"/>
                  </a:lnTo>
                  <a:lnTo>
                    <a:pt x="795951" y="310452"/>
                  </a:lnTo>
                  <a:lnTo>
                    <a:pt x="763454" y="342951"/>
                  </a:lnTo>
                  <a:lnTo>
                    <a:pt x="722242" y="364265"/>
                  </a:lnTo>
                  <a:lnTo>
                    <a:pt x="674789" y="371919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2B184D8E-C352-F6BB-DE30-16D6DA79A086}"/>
                </a:ext>
              </a:extLst>
            </p:cNvPr>
            <p:cNvSpPr/>
            <p:nvPr/>
          </p:nvSpPr>
          <p:spPr>
            <a:xfrm>
              <a:off x="7003043" y="3584235"/>
              <a:ext cx="989330" cy="415290"/>
            </a:xfrm>
            <a:custGeom>
              <a:avLst/>
              <a:gdLst/>
              <a:ahLst/>
              <a:cxnLst/>
              <a:rect l="l" t="t" r="r" b="b"/>
              <a:pathLst>
                <a:path w="989329" h="415289">
                  <a:moveTo>
                    <a:pt x="838669" y="415036"/>
                  </a:moveTo>
                  <a:lnTo>
                    <a:pt x="150139" y="415036"/>
                  </a:lnTo>
                  <a:lnTo>
                    <a:pt x="102684" y="407381"/>
                  </a:lnTo>
                  <a:lnTo>
                    <a:pt x="61469" y="386068"/>
                  </a:lnTo>
                  <a:lnTo>
                    <a:pt x="28968" y="353569"/>
                  </a:lnTo>
                  <a:lnTo>
                    <a:pt x="7654" y="312358"/>
                  </a:lnTo>
                  <a:lnTo>
                    <a:pt x="0" y="264909"/>
                  </a:lnTo>
                  <a:lnTo>
                    <a:pt x="0" y="150126"/>
                  </a:lnTo>
                  <a:lnTo>
                    <a:pt x="7654" y="102672"/>
                  </a:lnTo>
                  <a:lnTo>
                    <a:pt x="28968" y="61461"/>
                  </a:lnTo>
                  <a:lnTo>
                    <a:pt x="61469" y="28964"/>
                  </a:lnTo>
                  <a:lnTo>
                    <a:pt x="102684" y="7653"/>
                  </a:lnTo>
                  <a:lnTo>
                    <a:pt x="150139" y="0"/>
                  </a:lnTo>
                  <a:lnTo>
                    <a:pt x="838669" y="0"/>
                  </a:lnTo>
                  <a:lnTo>
                    <a:pt x="886123" y="7653"/>
                  </a:lnTo>
                  <a:lnTo>
                    <a:pt x="927335" y="28964"/>
                  </a:lnTo>
                  <a:lnTo>
                    <a:pt x="959832" y="61461"/>
                  </a:lnTo>
                  <a:lnTo>
                    <a:pt x="981143" y="102672"/>
                  </a:lnTo>
                  <a:lnTo>
                    <a:pt x="988796" y="150126"/>
                  </a:lnTo>
                  <a:lnTo>
                    <a:pt x="988796" y="264909"/>
                  </a:lnTo>
                  <a:lnTo>
                    <a:pt x="981143" y="312358"/>
                  </a:lnTo>
                  <a:lnTo>
                    <a:pt x="959832" y="353569"/>
                  </a:lnTo>
                  <a:lnTo>
                    <a:pt x="927335" y="386068"/>
                  </a:lnTo>
                  <a:lnTo>
                    <a:pt x="886123" y="407381"/>
                  </a:lnTo>
                  <a:lnTo>
                    <a:pt x="838669" y="415036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DBF6A610-76E8-7669-8AA6-35B1CA34F1D6}"/>
                </a:ext>
              </a:extLst>
            </p:cNvPr>
            <p:cNvSpPr/>
            <p:nvPr/>
          </p:nvSpPr>
          <p:spPr>
            <a:xfrm>
              <a:off x="7005831" y="4182002"/>
              <a:ext cx="991235" cy="601980"/>
            </a:xfrm>
            <a:custGeom>
              <a:avLst/>
              <a:gdLst/>
              <a:ahLst/>
              <a:cxnLst/>
              <a:rect l="l" t="t" r="r" b="b"/>
              <a:pathLst>
                <a:path w="991234" h="601979">
                  <a:moveTo>
                    <a:pt x="840917" y="601700"/>
                  </a:moveTo>
                  <a:lnTo>
                    <a:pt x="150139" y="601700"/>
                  </a:lnTo>
                  <a:lnTo>
                    <a:pt x="102684" y="594046"/>
                  </a:lnTo>
                  <a:lnTo>
                    <a:pt x="61469" y="572732"/>
                  </a:lnTo>
                  <a:lnTo>
                    <a:pt x="28968" y="540233"/>
                  </a:lnTo>
                  <a:lnTo>
                    <a:pt x="7654" y="499022"/>
                  </a:lnTo>
                  <a:lnTo>
                    <a:pt x="0" y="451573"/>
                  </a:lnTo>
                  <a:lnTo>
                    <a:pt x="0" y="150126"/>
                  </a:lnTo>
                  <a:lnTo>
                    <a:pt x="7654" y="102677"/>
                  </a:lnTo>
                  <a:lnTo>
                    <a:pt x="28968" y="61466"/>
                  </a:lnTo>
                  <a:lnTo>
                    <a:pt x="61469" y="28967"/>
                  </a:lnTo>
                  <a:lnTo>
                    <a:pt x="102684" y="7654"/>
                  </a:lnTo>
                  <a:lnTo>
                    <a:pt x="150139" y="0"/>
                  </a:lnTo>
                  <a:lnTo>
                    <a:pt x="840917" y="0"/>
                  </a:lnTo>
                  <a:lnTo>
                    <a:pt x="888371" y="7654"/>
                  </a:lnTo>
                  <a:lnTo>
                    <a:pt x="929583" y="28967"/>
                  </a:lnTo>
                  <a:lnTo>
                    <a:pt x="962080" y="61466"/>
                  </a:lnTo>
                  <a:lnTo>
                    <a:pt x="983391" y="102677"/>
                  </a:lnTo>
                  <a:lnTo>
                    <a:pt x="991044" y="150126"/>
                  </a:lnTo>
                  <a:lnTo>
                    <a:pt x="991044" y="451573"/>
                  </a:lnTo>
                  <a:lnTo>
                    <a:pt x="983391" y="499022"/>
                  </a:lnTo>
                  <a:lnTo>
                    <a:pt x="962080" y="540233"/>
                  </a:lnTo>
                  <a:lnTo>
                    <a:pt x="929583" y="572732"/>
                  </a:lnTo>
                  <a:lnTo>
                    <a:pt x="888371" y="594046"/>
                  </a:lnTo>
                  <a:lnTo>
                    <a:pt x="840917" y="601700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8" name="object 29">
              <a:extLst>
                <a:ext uri="{FF2B5EF4-FFF2-40B4-BE49-F238E27FC236}">
                  <a16:creationId xmlns:a16="http://schemas.microsoft.com/office/drawing/2014/main" id="{CD6FB73D-47E8-1DF2-20DE-A84F2C22E7F1}"/>
                </a:ext>
              </a:extLst>
            </p:cNvPr>
            <p:cNvSpPr/>
            <p:nvPr/>
          </p:nvSpPr>
          <p:spPr>
            <a:xfrm>
              <a:off x="4458777" y="2917230"/>
              <a:ext cx="989330" cy="372110"/>
            </a:xfrm>
            <a:custGeom>
              <a:avLst/>
              <a:gdLst/>
              <a:ahLst/>
              <a:cxnLst/>
              <a:rect l="l" t="t" r="r" b="b"/>
              <a:pathLst>
                <a:path w="989329" h="372110">
                  <a:moveTo>
                    <a:pt x="838669" y="371919"/>
                  </a:moveTo>
                  <a:lnTo>
                    <a:pt x="150139" y="371919"/>
                  </a:lnTo>
                  <a:lnTo>
                    <a:pt x="102684" y="364265"/>
                  </a:lnTo>
                  <a:lnTo>
                    <a:pt x="61469" y="342951"/>
                  </a:lnTo>
                  <a:lnTo>
                    <a:pt x="28968" y="310452"/>
                  </a:lnTo>
                  <a:lnTo>
                    <a:pt x="7654" y="269241"/>
                  </a:lnTo>
                  <a:lnTo>
                    <a:pt x="0" y="221792"/>
                  </a:lnTo>
                  <a:lnTo>
                    <a:pt x="0" y="150126"/>
                  </a:lnTo>
                  <a:lnTo>
                    <a:pt x="7654" y="102672"/>
                  </a:lnTo>
                  <a:lnTo>
                    <a:pt x="28968" y="61461"/>
                  </a:lnTo>
                  <a:lnTo>
                    <a:pt x="61469" y="28964"/>
                  </a:lnTo>
                  <a:lnTo>
                    <a:pt x="102684" y="7653"/>
                  </a:lnTo>
                  <a:lnTo>
                    <a:pt x="150139" y="0"/>
                  </a:lnTo>
                  <a:lnTo>
                    <a:pt x="838669" y="0"/>
                  </a:lnTo>
                  <a:lnTo>
                    <a:pt x="886123" y="7653"/>
                  </a:lnTo>
                  <a:lnTo>
                    <a:pt x="927335" y="28964"/>
                  </a:lnTo>
                  <a:lnTo>
                    <a:pt x="959832" y="61461"/>
                  </a:lnTo>
                  <a:lnTo>
                    <a:pt x="981143" y="102672"/>
                  </a:lnTo>
                  <a:lnTo>
                    <a:pt x="988796" y="150126"/>
                  </a:lnTo>
                  <a:lnTo>
                    <a:pt x="988796" y="221792"/>
                  </a:lnTo>
                  <a:lnTo>
                    <a:pt x="981143" y="269241"/>
                  </a:lnTo>
                  <a:lnTo>
                    <a:pt x="959832" y="310452"/>
                  </a:lnTo>
                  <a:lnTo>
                    <a:pt x="927335" y="342951"/>
                  </a:lnTo>
                  <a:lnTo>
                    <a:pt x="886123" y="364265"/>
                  </a:lnTo>
                  <a:lnTo>
                    <a:pt x="838669" y="371919"/>
                  </a:lnTo>
                  <a:close/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60D3C32C-2EFF-DADC-17C2-63AAE91C539A}"/>
                </a:ext>
              </a:extLst>
            </p:cNvPr>
            <p:cNvSpPr/>
            <p:nvPr/>
          </p:nvSpPr>
          <p:spPr>
            <a:xfrm>
              <a:off x="7671010" y="2402471"/>
              <a:ext cx="831850" cy="372110"/>
            </a:xfrm>
            <a:custGeom>
              <a:avLst/>
              <a:gdLst/>
              <a:ahLst/>
              <a:cxnLst/>
              <a:rect l="l" t="t" r="r" b="b"/>
              <a:pathLst>
                <a:path w="831850" h="372110">
                  <a:moveTo>
                    <a:pt x="681507" y="371919"/>
                  </a:moveTo>
                  <a:lnTo>
                    <a:pt x="150139" y="371919"/>
                  </a:lnTo>
                  <a:lnTo>
                    <a:pt x="102684" y="364265"/>
                  </a:lnTo>
                  <a:lnTo>
                    <a:pt x="61469" y="342951"/>
                  </a:lnTo>
                  <a:lnTo>
                    <a:pt x="28968" y="310452"/>
                  </a:lnTo>
                  <a:lnTo>
                    <a:pt x="7654" y="269241"/>
                  </a:lnTo>
                  <a:lnTo>
                    <a:pt x="0" y="221792"/>
                  </a:lnTo>
                  <a:lnTo>
                    <a:pt x="0" y="150126"/>
                  </a:lnTo>
                  <a:lnTo>
                    <a:pt x="7654" y="102672"/>
                  </a:lnTo>
                  <a:lnTo>
                    <a:pt x="28968" y="61461"/>
                  </a:lnTo>
                  <a:lnTo>
                    <a:pt x="61469" y="28964"/>
                  </a:lnTo>
                  <a:lnTo>
                    <a:pt x="102684" y="7653"/>
                  </a:lnTo>
                  <a:lnTo>
                    <a:pt x="150139" y="0"/>
                  </a:lnTo>
                  <a:lnTo>
                    <a:pt x="681507" y="0"/>
                  </a:lnTo>
                  <a:lnTo>
                    <a:pt x="728961" y="7653"/>
                  </a:lnTo>
                  <a:lnTo>
                    <a:pt x="770172" y="28964"/>
                  </a:lnTo>
                  <a:lnTo>
                    <a:pt x="802669" y="61461"/>
                  </a:lnTo>
                  <a:lnTo>
                    <a:pt x="823981" y="102672"/>
                  </a:lnTo>
                  <a:lnTo>
                    <a:pt x="831634" y="150126"/>
                  </a:lnTo>
                  <a:lnTo>
                    <a:pt x="831634" y="221792"/>
                  </a:lnTo>
                  <a:lnTo>
                    <a:pt x="823981" y="269241"/>
                  </a:lnTo>
                  <a:lnTo>
                    <a:pt x="802669" y="310452"/>
                  </a:lnTo>
                  <a:lnTo>
                    <a:pt x="770172" y="342951"/>
                  </a:lnTo>
                  <a:lnTo>
                    <a:pt x="728961" y="364265"/>
                  </a:lnTo>
                  <a:lnTo>
                    <a:pt x="681507" y="371919"/>
                  </a:lnTo>
                  <a:close/>
                </a:path>
              </a:pathLst>
            </a:custGeom>
            <a:ln w="12700">
              <a:solidFill>
                <a:srgbClr val="0098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30" name="object 31">
            <a:extLst>
              <a:ext uri="{FF2B5EF4-FFF2-40B4-BE49-F238E27FC236}">
                <a16:creationId xmlns:a16="http://schemas.microsoft.com/office/drawing/2014/main" id="{6123DBC1-18D9-3750-5120-4BB8FF683DEA}"/>
              </a:ext>
            </a:extLst>
          </p:cNvPr>
          <p:cNvSpPr txBox="1"/>
          <p:nvPr/>
        </p:nvSpPr>
        <p:spPr>
          <a:xfrm>
            <a:off x="7707021" y="2762242"/>
            <a:ext cx="735965" cy="252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4191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750" b="0" i="0" u="none" strike="noStrike" kern="1200" cap="none" spc="-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750" b="0" i="0" u="none" strike="noStrike" kern="120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ﬁ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ina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</a:t>
            </a:r>
            <a:r>
              <a:rPr kumimoji="0" sz="7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7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7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31" name="object 32">
            <a:extLst>
              <a:ext uri="{FF2B5EF4-FFF2-40B4-BE49-F238E27FC236}">
                <a16:creationId xmlns:a16="http://schemas.microsoft.com/office/drawing/2014/main" id="{8CD11C64-6755-4EB9-3D3B-7692E8BDECB1}"/>
              </a:ext>
            </a:extLst>
          </p:cNvPr>
          <p:cNvGrpSpPr/>
          <p:nvPr/>
        </p:nvGrpSpPr>
        <p:grpSpPr>
          <a:xfrm>
            <a:off x="7553034" y="2428547"/>
            <a:ext cx="110489" cy="485140"/>
            <a:chOff x="7553034" y="2114647"/>
            <a:chExt cx="110489" cy="485140"/>
          </a:xfrm>
        </p:grpSpPr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F52AF816-41FA-6746-765B-2C64505506B5}"/>
                </a:ext>
              </a:extLst>
            </p:cNvPr>
            <p:cNvSpPr/>
            <p:nvPr/>
          </p:nvSpPr>
          <p:spPr>
            <a:xfrm>
              <a:off x="7560899" y="2120997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39">
                  <a:moveTo>
                    <a:pt x="0" y="0"/>
                  </a:moveTo>
                  <a:lnTo>
                    <a:pt x="0" y="471931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97D4A140-9ECB-1C9F-9DF5-38B7FCD0BBA8}"/>
                </a:ext>
              </a:extLst>
            </p:cNvPr>
            <p:cNvSpPr/>
            <p:nvPr/>
          </p:nvSpPr>
          <p:spPr>
            <a:xfrm>
              <a:off x="7553034" y="2120997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90">
                  <a:moveTo>
                    <a:pt x="0" y="0"/>
                  </a:moveTo>
                  <a:lnTo>
                    <a:pt x="110121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77AD7C72-C9A8-E545-6BEE-3884B1C3D260}"/>
                </a:ext>
              </a:extLst>
            </p:cNvPr>
            <p:cNvSpPr/>
            <p:nvPr/>
          </p:nvSpPr>
          <p:spPr>
            <a:xfrm>
              <a:off x="7553034" y="2592923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90">
                  <a:moveTo>
                    <a:pt x="0" y="0"/>
                  </a:moveTo>
                  <a:lnTo>
                    <a:pt x="110121" y="0"/>
                  </a:lnTo>
                </a:path>
              </a:pathLst>
            </a:custGeom>
            <a:ln w="12700">
              <a:solidFill>
                <a:srgbClr val="0061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35" name="object 54">
            <a:extLst>
              <a:ext uri="{FF2B5EF4-FFF2-40B4-BE49-F238E27FC236}">
                <a16:creationId xmlns:a16="http://schemas.microsoft.com/office/drawing/2014/main" id="{C2C31D38-3639-A034-3321-B25902CEE960}"/>
              </a:ext>
            </a:extLst>
          </p:cNvPr>
          <p:cNvSpPr txBox="1"/>
          <p:nvPr/>
        </p:nvSpPr>
        <p:spPr>
          <a:xfrm>
            <a:off x="5856833" y="3278664"/>
            <a:ext cx="735965" cy="365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655" marR="5080" lvl="0" indent="-2159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5.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Subdi</a:t>
            </a:r>
            <a:r>
              <a:rPr kumimoji="0" sz="7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Finan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ie</a:t>
            </a:r>
            <a:r>
              <a:rPr kumimoji="0" sz="7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 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administrativa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6" name="object 55">
            <a:extLst>
              <a:ext uri="{FF2B5EF4-FFF2-40B4-BE49-F238E27FC236}">
                <a16:creationId xmlns:a16="http://schemas.microsoft.com/office/drawing/2014/main" id="{F1B077EA-4A02-44B7-36AF-1E9F44146E1B}"/>
              </a:ext>
            </a:extLst>
          </p:cNvPr>
          <p:cNvSpPr txBox="1"/>
          <p:nvPr/>
        </p:nvSpPr>
        <p:spPr>
          <a:xfrm>
            <a:off x="3293436" y="3287630"/>
            <a:ext cx="2052955" cy="252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195" marR="5080" lvl="0" indent="-2413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9475" algn="l"/>
                <a:tab pos="1162685" algn="l"/>
                <a:tab pos="1308735" algn="l"/>
              </a:tabLst>
              <a:defRPr/>
            </a:pPr>
            <a:r>
              <a:rPr kumimoji="0" sz="1125" b="0" i="0" u="none" strike="noStrike" kern="1200" cap="none" spc="-142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3.</a:t>
            </a:r>
            <a:r>
              <a:rPr kumimoji="0" sz="1125" b="0" i="0" u="none" strike="noStrike" kern="1200" cap="none" spc="-112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25" b="0" i="0" u="none" strike="noStrike" kern="1200" cap="none" spc="-7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Subdi</a:t>
            </a:r>
            <a:r>
              <a:rPr kumimoji="0" sz="1125" b="0" i="0" u="none" strike="noStrike" kern="1200" cap="none" spc="-30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1125" b="0" i="0" u="none" strike="noStrike" kern="1200" cap="none" spc="7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1125" b="0" i="0" u="none" strike="noStrike" kern="1200" cap="none" spc="-7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1125" b="0" i="0" u="none" strike="noStrike" kern="1200" cap="none" spc="15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1125" b="0" i="0" u="none" strike="noStrike" kern="1200" cap="none" spc="7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1125" b="0" i="0" u="none" strike="noStrike" kern="1200" cap="none" spc="0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	</a:t>
            </a:r>
            <a:r>
              <a:rPr kumimoji="0" sz="1125" b="0" i="0" u="sng" strike="noStrike" kern="1200" cap="none" spc="-7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61C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125" b="0" i="0" u="sng" strike="noStrike" kern="1200" cap="none" spc="0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>
                  <a:solidFill>
                    <a:srgbClr val="0061C0"/>
                  </a:solidFill>
                </a:uFill>
                <a:latin typeface="Times New Roman"/>
                <a:ea typeface="+mn-ea"/>
                <a:cs typeface="Times New Roman"/>
              </a:rPr>
              <a:t>	</a:t>
            </a:r>
            <a:r>
              <a:rPr kumimoji="0" sz="1125" b="0" i="0" u="none" strike="noStrike" kern="1200" cap="none" spc="0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125" b="0" i="0" u="none" strike="noStrike" kern="1200" cap="none" spc="-232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sz="75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Subdi</a:t>
            </a:r>
            <a:r>
              <a:rPr kumimoji="0" sz="7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  </a:t>
            </a:r>
            <a:r>
              <a:rPr kumimoji="0" sz="1125" b="0" i="0" u="none" strike="noStrike" kern="1200" cap="none" spc="22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1125" b="0" i="0" u="none" strike="noStrike" kern="1200" cap="none" spc="-112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25" b="0" i="0" u="none" strike="noStrike" kern="1200" cap="none" spc="15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Plan</a:t>
            </a:r>
            <a:r>
              <a:rPr kumimoji="0" sz="1125" b="0" i="0" u="none" strike="noStrike" kern="1200" cap="none" spc="0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ea</a:t>
            </a:r>
            <a:r>
              <a:rPr kumimoji="0" sz="1125" b="0" i="0" u="none" strike="noStrike" kern="1200" cap="none" spc="-15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1125" b="0" i="0" u="none" strike="noStrike" kern="1200" cap="none" spc="7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1125" b="0" i="0" u="none" strike="noStrike" kern="1200" cap="none" spc="0" normalizeH="0" baseline="3703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			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Ope</a:t>
            </a:r>
            <a:r>
              <a:rPr kumimoji="0" sz="7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iones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7" name="object 56">
            <a:extLst>
              <a:ext uri="{FF2B5EF4-FFF2-40B4-BE49-F238E27FC236}">
                <a16:creationId xmlns:a16="http://schemas.microsoft.com/office/drawing/2014/main" id="{4BB3D94F-CB12-6737-33E0-C70208D458AC}"/>
              </a:ext>
            </a:extLst>
          </p:cNvPr>
          <p:cNvSpPr txBox="1"/>
          <p:nvPr/>
        </p:nvSpPr>
        <p:spPr>
          <a:xfrm>
            <a:off x="7089031" y="3327272"/>
            <a:ext cx="830580" cy="252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7874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75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ganos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7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aseso</a:t>
            </a:r>
            <a:r>
              <a:rPr kumimoji="0" sz="7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ía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8" name="object 57">
            <a:extLst>
              <a:ext uri="{FF2B5EF4-FFF2-40B4-BE49-F238E27FC236}">
                <a16:creationId xmlns:a16="http://schemas.microsoft.com/office/drawing/2014/main" id="{AE59C181-9B91-AF99-3730-317DE2A064AE}"/>
              </a:ext>
            </a:extLst>
          </p:cNvPr>
          <p:cNvSpPr txBox="1"/>
          <p:nvPr/>
        </p:nvSpPr>
        <p:spPr>
          <a:xfrm>
            <a:off x="7111683" y="3972111"/>
            <a:ext cx="768985" cy="252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2245" marR="5080" lvl="0" indent="-17018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75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-2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omisión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personal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9" name="object 58">
            <a:extLst>
              <a:ext uri="{FF2B5EF4-FFF2-40B4-BE49-F238E27FC236}">
                <a16:creationId xmlns:a16="http://schemas.microsoft.com/office/drawing/2014/main" id="{D9469B72-4FA6-F218-B5D7-93570AE5BABB}"/>
              </a:ext>
            </a:extLst>
          </p:cNvPr>
          <p:cNvSpPr txBox="1"/>
          <p:nvPr/>
        </p:nvSpPr>
        <p:spPr>
          <a:xfrm>
            <a:off x="7088087" y="4538422"/>
            <a:ext cx="803910" cy="47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6731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r>
              <a:rPr kumimoji="0" sz="750" b="0" i="0" u="none" strike="noStrike" kern="1200" cap="none" spc="-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-2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omi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c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oo</a:t>
            </a:r>
            <a:r>
              <a:rPr kumimoji="0" sz="7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dina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sz="7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ión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5244" marR="47625" lvl="0" indent="92710" algn="l" defTabSz="914400" rtl="0" eaLnBrk="1" fontAlgn="auto" latinLnBrk="0" hangingPunct="1">
              <a:lnSpc>
                <a:spcPts val="8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sis</a:t>
            </a:r>
            <a:r>
              <a:rPr kumimoji="0" sz="750" b="0" i="0" u="none" strike="noStrike" kern="120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ema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c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ol</a:t>
            </a:r>
            <a:r>
              <a:rPr kumimoji="0" sz="750" b="0" i="0" u="none" strike="noStrike" kern="1200" cap="none" spc="-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sz="750" b="0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750" b="0" i="0" u="none" strike="noStrike" kern="120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25338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7">
            <a:extLst>
              <a:ext uri="{FF2B5EF4-FFF2-40B4-BE49-F238E27FC236}">
                <a16:creationId xmlns:a16="http://schemas.microsoft.com/office/drawing/2014/main" id="{74C2F4DA-EFA7-DDDF-7C5A-A714BE85ABAD}"/>
              </a:ext>
            </a:extLst>
          </p:cNvPr>
          <p:cNvSpPr txBox="1">
            <a:spLocks/>
          </p:cNvSpPr>
          <p:nvPr/>
        </p:nvSpPr>
        <p:spPr>
          <a:xfrm>
            <a:off x="3608251" y="1567320"/>
            <a:ext cx="6627495" cy="37592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00" b="0" i="0" u="none" strike="noStrike" kern="1200" cap="none" spc="-6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Datos</a:t>
            </a:r>
            <a:r>
              <a:rPr kumimoji="0" lang="es-MX" sz="2300" b="0" i="0" u="none" strike="noStrike" kern="1200" cap="none" spc="-13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</a:t>
            </a:r>
            <a:r>
              <a:rPr kumimoji="0" lang="es-MX" sz="2300" b="0" i="0" u="none" strike="noStrike" kern="1200" cap="none" spc="-5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estadísticos</a:t>
            </a:r>
            <a:r>
              <a:rPr kumimoji="0" lang="es-MX" sz="2300" b="0" i="0" u="none" strike="noStrike" kern="1200" cap="none" spc="-12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</a:t>
            </a:r>
            <a:r>
              <a:rPr kumimoji="0" lang="es-MX" sz="2300" b="0" i="0" u="none" strike="noStrike" kern="1200" cap="none" spc="-3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Fondo</a:t>
            </a:r>
            <a:r>
              <a:rPr kumimoji="0" lang="es-MX" sz="2300" b="0" i="0" u="none" strike="noStrike" kern="1200" cap="none" spc="-12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</a:t>
            </a:r>
            <a:r>
              <a:rPr kumimoji="0" lang="es-MX" sz="2300" b="0" i="0" u="none" strike="noStrike" kern="1200" cap="none" spc="-35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Acumulado</a:t>
            </a:r>
            <a:r>
              <a:rPr kumimoji="0" lang="es-MX" sz="2300" b="0" i="0" u="none" strike="noStrike" kern="1200" cap="none" spc="-13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</a:t>
            </a:r>
            <a:r>
              <a:rPr kumimoji="0" lang="es-MX" sz="2300" b="0" i="0" u="none" strike="noStrike" kern="1200" cap="none" spc="-20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D.R.I</a:t>
            </a:r>
            <a:endParaRPr kumimoji="0" lang="es-MX" sz="2300" b="0" i="0" u="none" strike="noStrike" kern="1200" cap="none" spc="0" normalizeH="0" baseline="0" noProof="0" dirty="0">
              <a:ln>
                <a:noFill/>
              </a:ln>
              <a:solidFill>
                <a:srgbClr val="C49E41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pic>
        <p:nvPicPr>
          <p:cNvPr id="17" name="object 18">
            <a:extLst>
              <a:ext uri="{FF2B5EF4-FFF2-40B4-BE49-F238E27FC236}">
                <a16:creationId xmlns:a16="http://schemas.microsoft.com/office/drawing/2014/main" id="{393ECA21-004E-8D97-8F79-C013704EF3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375" y="535803"/>
            <a:ext cx="226964" cy="226969"/>
          </a:xfrm>
          <a:prstGeom prst="rect">
            <a:avLst/>
          </a:prstGeom>
        </p:spPr>
      </p:pic>
      <p:grpSp>
        <p:nvGrpSpPr>
          <p:cNvPr id="18" name="object 19">
            <a:extLst>
              <a:ext uri="{FF2B5EF4-FFF2-40B4-BE49-F238E27FC236}">
                <a16:creationId xmlns:a16="http://schemas.microsoft.com/office/drawing/2014/main" id="{B3A99589-08CB-5919-93B9-FB2BCC2FB049}"/>
              </a:ext>
            </a:extLst>
          </p:cNvPr>
          <p:cNvGrpSpPr/>
          <p:nvPr/>
        </p:nvGrpSpPr>
        <p:grpSpPr>
          <a:xfrm>
            <a:off x="2908812" y="1499824"/>
            <a:ext cx="590550" cy="532765"/>
            <a:chOff x="710112" y="833807"/>
            <a:chExt cx="590550" cy="532765"/>
          </a:xfrm>
        </p:grpSpPr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E305828C-C924-2C39-4551-567D3ECE2D62}"/>
                </a:ext>
              </a:extLst>
            </p:cNvPr>
            <p:cNvSpPr/>
            <p:nvPr/>
          </p:nvSpPr>
          <p:spPr>
            <a:xfrm>
              <a:off x="716465" y="866377"/>
              <a:ext cx="577850" cy="421005"/>
            </a:xfrm>
            <a:custGeom>
              <a:avLst/>
              <a:gdLst/>
              <a:ahLst/>
              <a:cxnLst/>
              <a:rect l="l" t="t" r="r" b="b"/>
              <a:pathLst>
                <a:path w="577850" h="421005">
                  <a:moveTo>
                    <a:pt x="513676" y="0"/>
                  </a:moveTo>
                  <a:lnTo>
                    <a:pt x="62788" y="952"/>
                  </a:lnTo>
                  <a:lnTo>
                    <a:pt x="18392" y="19519"/>
                  </a:lnTo>
                  <a:lnTo>
                    <a:pt x="0" y="63995"/>
                  </a:lnTo>
                  <a:lnTo>
                    <a:pt x="622" y="357593"/>
                  </a:lnTo>
                  <a:lnTo>
                    <a:pt x="5638" y="382013"/>
                  </a:lnTo>
                  <a:lnTo>
                    <a:pt x="19194" y="401989"/>
                  </a:lnTo>
                  <a:lnTo>
                    <a:pt x="39225" y="415465"/>
                  </a:lnTo>
                  <a:lnTo>
                    <a:pt x="63665" y="420382"/>
                  </a:lnTo>
                  <a:lnTo>
                    <a:pt x="514553" y="419430"/>
                  </a:lnTo>
                  <a:lnTo>
                    <a:pt x="538972" y="414412"/>
                  </a:lnTo>
                  <a:lnTo>
                    <a:pt x="558947" y="400853"/>
                  </a:lnTo>
                  <a:lnTo>
                    <a:pt x="572419" y="380821"/>
                  </a:lnTo>
                  <a:lnTo>
                    <a:pt x="577329" y="356387"/>
                  </a:lnTo>
                  <a:lnTo>
                    <a:pt x="576719" y="62788"/>
                  </a:lnTo>
                  <a:lnTo>
                    <a:pt x="571702" y="38367"/>
                  </a:lnTo>
                  <a:lnTo>
                    <a:pt x="558142" y="18388"/>
                  </a:lnTo>
                  <a:lnTo>
                    <a:pt x="538111" y="4911"/>
                  </a:lnTo>
                  <a:lnTo>
                    <a:pt x="513676" y="0"/>
                  </a:lnTo>
                  <a:close/>
                </a:path>
              </a:pathLst>
            </a:custGeom>
            <a:solidFill>
              <a:srgbClr val="3F84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0D75E46D-AC35-9DCD-80D7-E5AAE3A6A142}"/>
                </a:ext>
              </a:extLst>
            </p:cNvPr>
            <p:cNvSpPr/>
            <p:nvPr/>
          </p:nvSpPr>
          <p:spPr>
            <a:xfrm>
              <a:off x="710150" y="860055"/>
              <a:ext cx="590550" cy="433070"/>
            </a:xfrm>
            <a:custGeom>
              <a:avLst/>
              <a:gdLst/>
              <a:ahLst/>
              <a:cxnLst/>
              <a:rect l="l" t="t" r="r" b="b"/>
              <a:pathLst>
                <a:path w="590550" h="433069">
                  <a:moveTo>
                    <a:pt x="520115" y="0"/>
                  </a:moveTo>
                  <a:lnTo>
                    <a:pt x="69087" y="952"/>
                  </a:lnTo>
                  <a:lnTo>
                    <a:pt x="20199" y="21355"/>
                  </a:lnTo>
                  <a:lnTo>
                    <a:pt x="0" y="70332"/>
                  </a:lnTo>
                  <a:lnTo>
                    <a:pt x="622" y="363931"/>
                  </a:lnTo>
                  <a:lnTo>
                    <a:pt x="12323" y="402225"/>
                  </a:lnTo>
                  <a:lnTo>
                    <a:pt x="43470" y="427788"/>
                  </a:lnTo>
                  <a:lnTo>
                    <a:pt x="69837" y="433006"/>
                  </a:lnTo>
                  <a:lnTo>
                    <a:pt x="520877" y="432066"/>
                  </a:lnTo>
                  <a:lnTo>
                    <a:pt x="547789" y="426562"/>
                  </a:lnTo>
                  <a:lnTo>
                    <a:pt x="556906" y="420382"/>
                  </a:lnTo>
                  <a:lnTo>
                    <a:pt x="69837" y="420382"/>
                  </a:lnTo>
                  <a:lnTo>
                    <a:pt x="58786" y="419299"/>
                  </a:lnTo>
                  <a:lnTo>
                    <a:pt x="22820" y="395195"/>
                  </a:lnTo>
                  <a:lnTo>
                    <a:pt x="12636" y="70307"/>
                  </a:lnTo>
                  <a:lnTo>
                    <a:pt x="17046" y="48284"/>
                  </a:lnTo>
                  <a:lnTo>
                    <a:pt x="29149" y="30264"/>
                  </a:lnTo>
                  <a:lnTo>
                    <a:pt x="47115" y="18082"/>
                  </a:lnTo>
                  <a:lnTo>
                    <a:pt x="69113" y="13576"/>
                  </a:lnTo>
                  <a:lnTo>
                    <a:pt x="557694" y="12636"/>
                  </a:lnTo>
                  <a:lnTo>
                    <a:pt x="547000" y="5433"/>
                  </a:lnTo>
                  <a:lnTo>
                    <a:pt x="520115" y="0"/>
                  </a:lnTo>
                  <a:close/>
                </a:path>
                <a:path w="590550" h="433069">
                  <a:moveTo>
                    <a:pt x="557694" y="12636"/>
                  </a:moveTo>
                  <a:lnTo>
                    <a:pt x="520115" y="12636"/>
                  </a:lnTo>
                  <a:lnTo>
                    <a:pt x="542093" y="17078"/>
                  </a:lnTo>
                  <a:lnTo>
                    <a:pt x="560076" y="29187"/>
                  </a:lnTo>
                  <a:lnTo>
                    <a:pt x="572229" y="47140"/>
                  </a:lnTo>
                  <a:lnTo>
                    <a:pt x="576714" y="69088"/>
                  </a:lnTo>
                  <a:lnTo>
                    <a:pt x="577329" y="362699"/>
                  </a:lnTo>
                  <a:lnTo>
                    <a:pt x="576265" y="373800"/>
                  </a:lnTo>
                  <a:lnTo>
                    <a:pt x="552152" y="409857"/>
                  </a:lnTo>
                  <a:lnTo>
                    <a:pt x="69837" y="420382"/>
                  </a:lnTo>
                  <a:lnTo>
                    <a:pt x="556906" y="420382"/>
                  </a:lnTo>
                  <a:lnTo>
                    <a:pt x="569766" y="411665"/>
                  </a:lnTo>
                  <a:lnTo>
                    <a:pt x="584571" y="389627"/>
                  </a:lnTo>
                  <a:lnTo>
                    <a:pt x="589965" y="362699"/>
                  </a:lnTo>
                  <a:lnTo>
                    <a:pt x="589343" y="69088"/>
                  </a:lnTo>
                  <a:lnTo>
                    <a:pt x="583854" y="42208"/>
                  </a:lnTo>
                  <a:lnTo>
                    <a:pt x="568993" y="20246"/>
                  </a:lnTo>
                  <a:lnTo>
                    <a:pt x="557694" y="12636"/>
                  </a:lnTo>
                  <a:close/>
                </a:path>
              </a:pathLst>
            </a:custGeom>
            <a:solidFill>
              <a:srgbClr val="22386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FF9F9082-A4B5-58A5-925E-3D680EA1DA80}"/>
                </a:ext>
              </a:extLst>
            </p:cNvPr>
            <p:cNvSpPr/>
            <p:nvPr/>
          </p:nvSpPr>
          <p:spPr>
            <a:xfrm>
              <a:off x="716465" y="866377"/>
              <a:ext cx="577850" cy="421005"/>
            </a:xfrm>
            <a:custGeom>
              <a:avLst/>
              <a:gdLst/>
              <a:ahLst/>
              <a:cxnLst/>
              <a:rect l="l" t="t" r="r" b="b"/>
              <a:pathLst>
                <a:path w="577850" h="421005">
                  <a:moveTo>
                    <a:pt x="513676" y="0"/>
                  </a:moveTo>
                  <a:lnTo>
                    <a:pt x="62788" y="952"/>
                  </a:lnTo>
                  <a:lnTo>
                    <a:pt x="18392" y="19519"/>
                  </a:lnTo>
                  <a:lnTo>
                    <a:pt x="0" y="63995"/>
                  </a:lnTo>
                  <a:lnTo>
                    <a:pt x="622" y="357593"/>
                  </a:lnTo>
                  <a:lnTo>
                    <a:pt x="5638" y="382013"/>
                  </a:lnTo>
                  <a:lnTo>
                    <a:pt x="19194" y="401989"/>
                  </a:lnTo>
                  <a:lnTo>
                    <a:pt x="39225" y="415465"/>
                  </a:lnTo>
                  <a:lnTo>
                    <a:pt x="63665" y="420382"/>
                  </a:lnTo>
                  <a:lnTo>
                    <a:pt x="514553" y="419430"/>
                  </a:lnTo>
                  <a:lnTo>
                    <a:pt x="538972" y="414412"/>
                  </a:lnTo>
                  <a:lnTo>
                    <a:pt x="558947" y="400853"/>
                  </a:lnTo>
                  <a:lnTo>
                    <a:pt x="572419" y="380821"/>
                  </a:lnTo>
                  <a:lnTo>
                    <a:pt x="577329" y="356387"/>
                  </a:lnTo>
                  <a:lnTo>
                    <a:pt x="576719" y="62788"/>
                  </a:lnTo>
                  <a:lnTo>
                    <a:pt x="571702" y="38367"/>
                  </a:lnTo>
                  <a:lnTo>
                    <a:pt x="558142" y="18388"/>
                  </a:lnTo>
                  <a:lnTo>
                    <a:pt x="538111" y="4911"/>
                  </a:lnTo>
                  <a:lnTo>
                    <a:pt x="513676" y="0"/>
                  </a:lnTo>
                  <a:close/>
                </a:path>
              </a:pathLst>
            </a:custGeom>
            <a:solidFill>
              <a:srgbClr val="FEB34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FD4C9455-5885-2507-0C09-4A7878D9B918}"/>
                </a:ext>
              </a:extLst>
            </p:cNvPr>
            <p:cNvSpPr/>
            <p:nvPr/>
          </p:nvSpPr>
          <p:spPr>
            <a:xfrm>
              <a:off x="710150" y="860055"/>
              <a:ext cx="590550" cy="433070"/>
            </a:xfrm>
            <a:custGeom>
              <a:avLst/>
              <a:gdLst/>
              <a:ahLst/>
              <a:cxnLst/>
              <a:rect l="l" t="t" r="r" b="b"/>
              <a:pathLst>
                <a:path w="590550" h="433069">
                  <a:moveTo>
                    <a:pt x="520115" y="0"/>
                  </a:moveTo>
                  <a:lnTo>
                    <a:pt x="69087" y="952"/>
                  </a:lnTo>
                  <a:lnTo>
                    <a:pt x="20199" y="21355"/>
                  </a:lnTo>
                  <a:lnTo>
                    <a:pt x="0" y="70332"/>
                  </a:lnTo>
                  <a:lnTo>
                    <a:pt x="622" y="363931"/>
                  </a:lnTo>
                  <a:lnTo>
                    <a:pt x="12323" y="402225"/>
                  </a:lnTo>
                  <a:lnTo>
                    <a:pt x="43470" y="427788"/>
                  </a:lnTo>
                  <a:lnTo>
                    <a:pt x="69837" y="433006"/>
                  </a:lnTo>
                  <a:lnTo>
                    <a:pt x="520877" y="432066"/>
                  </a:lnTo>
                  <a:lnTo>
                    <a:pt x="547789" y="426562"/>
                  </a:lnTo>
                  <a:lnTo>
                    <a:pt x="556906" y="420382"/>
                  </a:lnTo>
                  <a:lnTo>
                    <a:pt x="69837" y="420382"/>
                  </a:lnTo>
                  <a:lnTo>
                    <a:pt x="58786" y="419299"/>
                  </a:lnTo>
                  <a:lnTo>
                    <a:pt x="22820" y="395195"/>
                  </a:lnTo>
                  <a:lnTo>
                    <a:pt x="12636" y="70307"/>
                  </a:lnTo>
                  <a:lnTo>
                    <a:pt x="17046" y="48284"/>
                  </a:lnTo>
                  <a:lnTo>
                    <a:pt x="29149" y="30264"/>
                  </a:lnTo>
                  <a:lnTo>
                    <a:pt x="47115" y="18082"/>
                  </a:lnTo>
                  <a:lnTo>
                    <a:pt x="69113" y="13576"/>
                  </a:lnTo>
                  <a:lnTo>
                    <a:pt x="557694" y="12636"/>
                  </a:lnTo>
                  <a:lnTo>
                    <a:pt x="547000" y="5433"/>
                  </a:lnTo>
                  <a:lnTo>
                    <a:pt x="520115" y="0"/>
                  </a:lnTo>
                  <a:close/>
                </a:path>
                <a:path w="590550" h="433069">
                  <a:moveTo>
                    <a:pt x="557694" y="12636"/>
                  </a:moveTo>
                  <a:lnTo>
                    <a:pt x="520115" y="12636"/>
                  </a:lnTo>
                  <a:lnTo>
                    <a:pt x="542093" y="17078"/>
                  </a:lnTo>
                  <a:lnTo>
                    <a:pt x="560076" y="29187"/>
                  </a:lnTo>
                  <a:lnTo>
                    <a:pt x="572229" y="47140"/>
                  </a:lnTo>
                  <a:lnTo>
                    <a:pt x="576714" y="69088"/>
                  </a:lnTo>
                  <a:lnTo>
                    <a:pt x="577329" y="362699"/>
                  </a:lnTo>
                  <a:lnTo>
                    <a:pt x="576265" y="373800"/>
                  </a:lnTo>
                  <a:lnTo>
                    <a:pt x="552152" y="409857"/>
                  </a:lnTo>
                  <a:lnTo>
                    <a:pt x="69837" y="420382"/>
                  </a:lnTo>
                  <a:lnTo>
                    <a:pt x="556906" y="420382"/>
                  </a:lnTo>
                  <a:lnTo>
                    <a:pt x="569766" y="411665"/>
                  </a:lnTo>
                  <a:lnTo>
                    <a:pt x="584571" y="389627"/>
                  </a:lnTo>
                  <a:lnTo>
                    <a:pt x="589965" y="362699"/>
                  </a:lnTo>
                  <a:lnTo>
                    <a:pt x="589343" y="69088"/>
                  </a:lnTo>
                  <a:lnTo>
                    <a:pt x="583854" y="42208"/>
                  </a:lnTo>
                  <a:lnTo>
                    <a:pt x="568993" y="20246"/>
                  </a:lnTo>
                  <a:lnTo>
                    <a:pt x="557694" y="12636"/>
                  </a:lnTo>
                  <a:close/>
                </a:path>
              </a:pathLst>
            </a:custGeom>
            <a:solidFill>
              <a:srgbClr val="22386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9AB5E982-A7E2-E716-6B5D-E460B0F1309E}"/>
                </a:ext>
              </a:extLst>
            </p:cNvPr>
            <p:cNvSpPr/>
            <p:nvPr/>
          </p:nvSpPr>
          <p:spPr>
            <a:xfrm>
              <a:off x="716465" y="866377"/>
              <a:ext cx="577850" cy="421005"/>
            </a:xfrm>
            <a:custGeom>
              <a:avLst/>
              <a:gdLst/>
              <a:ahLst/>
              <a:cxnLst/>
              <a:rect l="l" t="t" r="r" b="b"/>
              <a:pathLst>
                <a:path w="577850" h="421005">
                  <a:moveTo>
                    <a:pt x="513676" y="0"/>
                  </a:moveTo>
                  <a:lnTo>
                    <a:pt x="62788" y="952"/>
                  </a:lnTo>
                  <a:lnTo>
                    <a:pt x="18392" y="19519"/>
                  </a:lnTo>
                  <a:lnTo>
                    <a:pt x="0" y="63995"/>
                  </a:lnTo>
                  <a:lnTo>
                    <a:pt x="622" y="357593"/>
                  </a:lnTo>
                  <a:lnTo>
                    <a:pt x="5638" y="382013"/>
                  </a:lnTo>
                  <a:lnTo>
                    <a:pt x="19194" y="401989"/>
                  </a:lnTo>
                  <a:lnTo>
                    <a:pt x="39225" y="415465"/>
                  </a:lnTo>
                  <a:lnTo>
                    <a:pt x="63665" y="420382"/>
                  </a:lnTo>
                  <a:lnTo>
                    <a:pt x="514553" y="419430"/>
                  </a:lnTo>
                  <a:lnTo>
                    <a:pt x="538972" y="414412"/>
                  </a:lnTo>
                  <a:lnTo>
                    <a:pt x="558947" y="400853"/>
                  </a:lnTo>
                  <a:lnTo>
                    <a:pt x="572419" y="380821"/>
                  </a:lnTo>
                  <a:lnTo>
                    <a:pt x="577329" y="356387"/>
                  </a:lnTo>
                  <a:lnTo>
                    <a:pt x="576719" y="62788"/>
                  </a:lnTo>
                  <a:lnTo>
                    <a:pt x="571702" y="38367"/>
                  </a:lnTo>
                  <a:lnTo>
                    <a:pt x="558142" y="18388"/>
                  </a:lnTo>
                  <a:lnTo>
                    <a:pt x="538111" y="4911"/>
                  </a:lnTo>
                  <a:lnTo>
                    <a:pt x="513676" y="0"/>
                  </a:lnTo>
                  <a:close/>
                </a:path>
              </a:pathLst>
            </a:custGeom>
            <a:solidFill>
              <a:srgbClr val="223863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FAF66339-1372-7978-D100-E7E48728E9E3}"/>
                </a:ext>
              </a:extLst>
            </p:cNvPr>
            <p:cNvSpPr/>
            <p:nvPr/>
          </p:nvSpPr>
          <p:spPr>
            <a:xfrm>
              <a:off x="716432" y="892555"/>
              <a:ext cx="577850" cy="421005"/>
            </a:xfrm>
            <a:custGeom>
              <a:avLst/>
              <a:gdLst/>
              <a:ahLst/>
              <a:cxnLst/>
              <a:rect l="l" t="t" r="r" b="b"/>
              <a:pathLst>
                <a:path w="577850" h="421005">
                  <a:moveTo>
                    <a:pt x="530364" y="0"/>
                  </a:moveTo>
                  <a:lnTo>
                    <a:pt x="46164" y="1016"/>
                  </a:lnTo>
                  <a:lnTo>
                    <a:pt x="3614" y="29403"/>
                  </a:lnTo>
                  <a:lnTo>
                    <a:pt x="0" y="47371"/>
                  </a:lnTo>
                  <a:lnTo>
                    <a:pt x="685" y="374281"/>
                  </a:lnTo>
                  <a:lnTo>
                    <a:pt x="4372" y="392239"/>
                  </a:lnTo>
                  <a:lnTo>
                    <a:pt x="14343" y="406927"/>
                  </a:lnTo>
                  <a:lnTo>
                    <a:pt x="29073" y="416833"/>
                  </a:lnTo>
                  <a:lnTo>
                    <a:pt x="47040" y="420446"/>
                  </a:lnTo>
                  <a:lnTo>
                    <a:pt x="531241" y="419430"/>
                  </a:lnTo>
                  <a:lnTo>
                    <a:pt x="549193" y="415743"/>
                  </a:lnTo>
                  <a:lnTo>
                    <a:pt x="563881" y="405772"/>
                  </a:lnTo>
                  <a:lnTo>
                    <a:pt x="573790" y="391042"/>
                  </a:lnTo>
                  <a:lnTo>
                    <a:pt x="577405" y="373075"/>
                  </a:lnTo>
                  <a:lnTo>
                    <a:pt x="576719" y="46164"/>
                  </a:lnTo>
                  <a:lnTo>
                    <a:pt x="573032" y="28212"/>
                  </a:lnTo>
                  <a:lnTo>
                    <a:pt x="563062" y="13523"/>
                  </a:lnTo>
                  <a:lnTo>
                    <a:pt x="548332" y="3614"/>
                  </a:lnTo>
                  <a:lnTo>
                    <a:pt x="530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50D59CF0-F5E9-0BE9-1DC3-8B8C5B8AA864}"/>
                </a:ext>
              </a:extLst>
            </p:cNvPr>
            <p:cNvSpPr/>
            <p:nvPr/>
          </p:nvSpPr>
          <p:spPr>
            <a:xfrm>
              <a:off x="712219" y="888345"/>
              <a:ext cx="586105" cy="429259"/>
            </a:xfrm>
            <a:custGeom>
              <a:avLst/>
              <a:gdLst/>
              <a:ahLst/>
              <a:cxnLst/>
              <a:rect l="l" t="t" r="r" b="b"/>
              <a:pathLst>
                <a:path w="586105" h="429259">
                  <a:moveTo>
                    <a:pt x="534670" y="0"/>
                  </a:moveTo>
                  <a:lnTo>
                    <a:pt x="50368" y="1016"/>
                  </a:lnTo>
                  <a:lnTo>
                    <a:pt x="14730" y="15886"/>
                  </a:lnTo>
                  <a:lnTo>
                    <a:pt x="0" y="51587"/>
                  </a:lnTo>
                  <a:lnTo>
                    <a:pt x="698" y="378498"/>
                  </a:lnTo>
                  <a:lnTo>
                    <a:pt x="4698" y="398096"/>
                  </a:lnTo>
                  <a:lnTo>
                    <a:pt x="15530" y="414107"/>
                  </a:lnTo>
                  <a:lnTo>
                    <a:pt x="31561" y="424905"/>
                  </a:lnTo>
                  <a:lnTo>
                    <a:pt x="51155" y="428866"/>
                  </a:lnTo>
                  <a:lnTo>
                    <a:pt x="535457" y="427850"/>
                  </a:lnTo>
                  <a:lnTo>
                    <a:pt x="555080" y="423839"/>
                  </a:lnTo>
                  <a:lnTo>
                    <a:pt x="555365" y="423646"/>
                  </a:lnTo>
                  <a:lnTo>
                    <a:pt x="535457" y="423646"/>
                  </a:lnTo>
                  <a:lnTo>
                    <a:pt x="535447" y="420446"/>
                  </a:lnTo>
                  <a:lnTo>
                    <a:pt x="51155" y="420446"/>
                  </a:lnTo>
                  <a:lnTo>
                    <a:pt x="34830" y="417145"/>
                  </a:lnTo>
                  <a:lnTo>
                    <a:pt x="21474" y="408147"/>
                  </a:lnTo>
                  <a:lnTo>
                    <a:pt x="12448" y="394809"/>
                  </a:lnTo>
                  <a:lnTo>
                    <a:pt x="9121" y="378498"/>
                  </a:lnTo>
                  <a:lnTo>
                    <a:pt x="8420" y="51574"/>
                  </a:lnTo>
                  <a:lnTo>
                    <a:pt x="11701" y="35214"/>
                  </a:lnTo>
                  <a:lnTo>
                    <a:pt x="20694" y="21828"/>
                  </a:lnTo>
                  <a:lnTo>
                    <a:pt x="34041" y="12780"/>
                  </a:lnTo>
                  <a:lnTo>
                    <a:pt x="50380" y="9436"/>
                  </a:lnTo>
                  <a:lnTo>
                    <a:pt x="560885" y="8420"/>
                  </a:lnTo>
                  <a:lnTo>
                    <a:pt x="554264" y="3960"/>
                  </a:lnTo>
                  <a:lnTo>
                    <a:pt x="534670" y="0"/>
                  </a:lnTo>
                  <a:close/>
                </a:path>
                <a:path w="586105" h="429259">
                  <a:moveTo>
                    <a:pt x="560885" y="8420"/>
                  </a:moveTo>
                  <a:lnTo>
                    <a:pt x="534670" y="8420"/>
                  </a:lnTo>
                  <a:lnTo>
                    <a:pt x="550995" y="11720"/>
                  </a:lnTo>
                  <a:lnTo>
                    <a:pt x="564353" y="20718"/>
                  </a:lnTo>
                  <a:lnTo>
                    <a:pt x="573381" y="34057"/>
                  </a:lnTo>
                  <a:lnTo>
                    <a:pt x="576717" y="50368"/>
                  </a:lnTo>
                  <a:lnTo>
                    <a:pt x="577405" y="377291"/>
                  </a:lnTo>
                  <a:lnTo>
                    <a:pt x="574131" y="393651"/>
                  </a:lnTo>
                  <a:lnTo>
                    <a:pt x="565140" y="407038"/>
                  </a:lnTo>
                  <a:lnTo>
                    <a:pt x="551791" y="416085"/>
                  </a:lnTo>
                  <a:lnTo>
                    <a:pt x="535444" y="419430"/>
                  </a:lnTo>
                  <a:lnTo>
                    <a:pt x="535457" y="423646"/>
                  </a:lnTo>
                  <a:lnTo>
                    <a:pt x="555365" y="423646"/>
                  </a:lnTo>
                  <a:lnTo>
                    <a:pt x="571104" y="412978"/>
                  </a:lnTo>
                  <a:lnTo>
                    <a:pt x="581897" y="396907"/>
                  </a:lnTo>
                  <a:lnTo>
                    <a:pt x="585825" y="377266"/>
                  </a:lnTo>
                  <a:lnTo>
                    <a:pt x="585139" y="50368"/>
                  </a:lnTo>
                  <a:lnTo>
                    <a:pt x="581132" y="30769"/>
                  </a:lnTo>
                  <a:lnTo>
                    <a:pt x="570296" y="14758"/>
                  </a:lnTo>
                  <a:lnTo>
                    <a:pt x="560885" y="8420"/>
                  </a:lnTo>
                  <a:close/>
                </a:path>
                <a:path w="586105" h="429259">
                  <a:moveTo>
                    <a:pt x="535444" y="419430"/>
                  </a:moveTo>
                  <a:lnTo>
                    <a:pt x="51155" y="420446"/>
                  </a:lnTo>
                  <a:lnTo>
                    <a:pt x="535447" y="420446"/>
                  </a:lnTo>
                  <a:lnTo>
                    <a:pt x="535444" y="419430"/>
                  </a:lnTo>
                  <a:close/>
                </a:path>
              </a:pathLst>
            </a:custGeom>
            <a:solidFill>
              <a:srgbClr val="22386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ED69714E-9119-B2EB-1D50-95B02E2C91B1}"/>
                </a:ext>
              </a:extLst>
            </p:cNvPr>
            <p:cNvSpPr/>
            <p:nvPr/>
          </p:nvSpPr>
          <p:spPr>
            <a:xfrm>
              <a:off x="716432" y="918770"/>
              <a:ext cx="577850" cy="421005"/>
            </a:xfrm>
            <a:custGeom>
              <a:avLst/>
              <a:gdLst/>
              <a:ahLst/>
              <a:cxnLst/>
              <a:rect l="l" t="t" r="r" b="b"/>
              <a:pathLst>
                <a:path w="577850" h="421005">
                  <a:moveTo>
                    <a:pt x="530364" y="0"/>
                  </a:moveTo>
                  <a:lnTo>
                    <a:pt x="46164" y="1016"/>
                  </a:lnTo>
                  <a:lnTo>
                    <a:pt x="3614" y="29403"/>
                  </a:lnTo>
                  <a:lnTo>
                    <a:pt x="0" y="47371"/>
                  </a:lnTo>
                  <a:lnTo>
                    <a:pt x="685" y="374281"/>
                  </a:lnTo>
                  <a:lnTo>
                    <a:pt x="4372" y="392239"/>
                  </a:lnTo>
                  <a:lnTo>
                    <a:pt x="14343" y="406927"/>
                  </a:lnTo>
                  <a:lnTo>
                    <a:pt x="29073" y="416833"/>
                  </a:lnTo>
                  <a:lnTo>
                    <a:pt x="47040" y="420446"/>
                  </a:lnTo>
                  <a:lnTo>
                    <a:pt x="531241" y="419430"/>
                  </a:lnTo>
                  <a:lnTo>
                    <a:pt x="549193" y="415743"/>
                  </a:lnTo>
                  <a:lnTo>
                    <a:pt x="563881" y="405772"/>
                  </a:lnTo>
                  <a:lnTo>
                    <a:pt x="573790" y="391042"/>
                  </a:lnTo>
                  <a:lnTo>
                    <a:pt x="577405" y="373075"/>
                  </a:lnTo>
                  <a:lnTo>
                    <a:pt x="576719" y="46164"/>
                  </a:lnTo>
                  <a:lnTo>
                    <a:pt x="573032" y="28212"/>
                  </a:lnTo>
                  <a:lnTo>
                    <a:pt x="563062" y="13523"/>
                  </a:lnTo>
                  <a:lnTo>
                    <a:pt x="548332" y="3614"/>
                  </a:lnTo>
                  <a:lnTo>
                    <a:pt x="530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C03AE940-69ED-8216-A4E9-F0DFA7902787}"/>
                </a:ext>
              </a:extLst>
            </p:cNvPr>
            <p:cNvSpPr/>
            <p:nvPr/>
          </p:nvSpPr>
          <p:spPr>
            <a:xfrm>
              <a:off x="712221" y="914562"/>
              <a:ext cx="586105" cy="429259"/>
            </a:xfrm>
            <a:custGeom>
              <a:avLst/>
              <a:gdLst/>
              <a:ahLst/>
              <a:cxnLst/>
              <a:rect l="l" t="t" r="r" b="b"/>
              <a:pathLst>
                <a:path w="586105" h="429259">
                  <a:moveTo>
                    <a:pt x="534670" y="0"/>
                  </a:moveTo>
                  <a:lnTo>
                    <a:pt x="50368" y="1016"/>
                  </a:lnTo>
                  <a:lnTo>
                    <a:pt x="14757" y="15913"/>
                  </a:lnTo>
                  <a:lnTo>
                    <a:pt x="0" y="51587"/>
                  </a:lnTo>
                  <a:lnTo>
                    <a:pt x="685" y="378498"/>
                  </a:lnTo>
                  <a:lnTo>
                    <a:pt x="4692" y="398096"/>
                  </a:lnTo>
                  <a:lnTo>
                    <a:pt x="15528" y="414107"/>
                  </a:lnTo>
                  <a:lnTo>
                    <a:pt x="31561" y="424905"/>
                  </a:lnTo>
                  <a:lnTo>
                    <a:pt x="51155" y="428866"/>
                  </a:lnTo>
                  <a:lnTo>
                    <a:pt x="535457" y="427850"/>
                  </a:lnTo>
                  <a:lnTo>
                    <a:pt x="535457" y="423633"/>
                  </a:lnTo>
                  <a:lnTo>
                    <a:pt x="555369" y="423633"/>
                  </a:lnTo>
                  <a:lnTo>
                    <a:pt x="560071" y="420446"/>
                  </a:lnTo>
                  <a:lnTo>
                    <a:pt x="51155" y="420446"/>
                  </a:lnTo>
                  <a:lnTo>
                    <a:pt x="34830" y="417145"/>
                  </a:lnTo>
                  <a:lnTo>
                    <a:pt x="21472" y="408147"/>
                  </a:lnTo>
                  <a:lnTo>
                    <a:pt x="12443" y="394809"/>
                  </a:lnTo>
                  <a:lnTo>
                    <a:pt x="9108" y="378498"/>
                  </a:lnTo>
                  <a:lnTo>
                    <a:pt x="8420" y="51587"/>
                  </a:lnTo>
                  <a:lnTo>
                    <a:pt x="9212" y="43337"/>
                  </a:lnTo>
                  <a:lnTo>
                    <a:pt x="34337" y="12660"/>
                  </a:lnTo>
                  <a:lnTo>
                    <a:pt x="560885" y="8420"/>
                  </a:lnTo>
                  <a:lnTo>
                    <a:pt x="554264" y="3960"/>
                  </a:lnTo>
                  <a:lnTo>
                    <a:pt x="534670" y="0"/>
                  </a:lnTo>
                  <a:close/>
                </a:path>
                <a:path w="586105" h="429259">
                  <a:moveTo>
                    <a:pt x="555369" y="423633"/>
                  </a:moveTo>
                  <a:lnTo>
                    <a:pt x="535457" y="423633"/>
                  </a:lnTo>
                  <a:lnTo>
                    <a:pt x="535457" y="427850"/>
                  </a:lnTo>
                  <a:lnTo>
                    <a:pt x="555073" y="423834"/>
                  </a:lnTo>
                  <a:lnTo>
                    <a:pt x="555369" y="423633"/>
                  </a:lnTo>
                  <a:close/>
                </a:path>
                <a:path w="586105" h="429259">
                  <a:moveTo>
                    <a:pt x="560885" y="8420"/>
                  </a:moveTo>
                  <a:lnTo>
                    <a:pt x="534670" y="8420"/>
                  </a:lnTo>
                  <a:lnTo>
                    <a:pt x="550995" y="11720"/>
                  </a:lnTo>
                  <a:lnTo>
                    <a:pt x="564353" y="20718"/>
                  </a:lnTo>
                  <a:lnTo>
                    <a:pt x="573381" y="34057"/>
                  </a:lnTo>
                  <a:lnTo>
                    <a:pt x="576717" y="50368"/>
                  </a:lnTo>
                  <a:lnTo>
                    <a:pt x="577405" y="377291"/>
                  </a:lnTo>
                  <a:lnTo>
                    <a:pt x="574131" y="393646"/>
                  </a:lnTo>
                  <a:lnTo>
                    <a:pt x="565140" y="407033"/>
                  </a:lnTo>
                  <a:lnTo>
                    <a:pt x="551791" y="416083"/>
                  </a:lnTo>
                  <a:lnTo>
                    <a:pt x="535444" y="419430"/>
                  </a:lnTo>
                  <a:lnTo>
                    <a:pt x="51155" y="420446"/>
                  </a:lnTo>
                  <a:lnTo>
                    <a:pt x="560071" y="420446"/>
                  </a:lnTo>
                  <a:lnTo>
                    <a:pt x="571095" y="412973"/>
                  </a:lnTo>
                  <a:lnTo>
                    <a:pt x="581889" y="396905"/>
                  </a:lnTo>
                  <a:lnTo>
                    <a:pt x="585825" y="377266"/>
                  </a:lnTo>
                  <a:lnTo>
                    <a:pt x="585139" y="50368"/>
                  </a:lnTo>
                  <a:lnTo>
                    <a:pt x="581132" y="30769"/>
                  </a:lnTo>
                  <a:lnTo>
                    <a:pt x="570296" y="14758"/>
                  </a:lnTo>
                  <a:lnTo>
                    <a:pt x="560885" y="8420"/>
                  </a:lnTo>
                  <a:close/>
                </a:path>
              </a:pathLst>
            </a:custGeom>
            <a:solidFill>
              <a:srgbClr val="22386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8" name="object 29">
              <a:extLst>
                <a:ext uri="{FF2B5EF4-FFF2-40B4-BE49-F238E27FC236}">
                  <a16:creationId xmlns:a16="http://schemas.microsoft.com/office/drawing/2014/main" id="{A21D9B0B-CC80-5EE0-F878-2DD6A166F45B}"/>
                </a:ext>
              </a:extLst>
            </p:cNvPr>
            <p:cNvSpPr/>
            <p:nvPr/>
          </p:nvSpPr>
          <p:spPr>
            <a:xfrm>
              <a:off x="716423" y="840117"/>
              <a:ext cx="577850" cy="520065"/>
            </a:xfrm>
            <a:custGeom>
              <a:avLst/>
              <a:gdLst/>
              <a:ahLst/>
              <a:cxnLst/>
              <a:rect l="l" t="t" r="r" b="b"/>
              <a:pathLst>
                <a:path w="577850" h="520065">
                  <a:moveTo>
                    <a:pt x="535203" y="0"/>
                  </a:moveTo>
                  <a:lnTo>
                    <a:pt x="413080" y="254"/>
                  </a:lnTo>
                  <a:lnTo>
                    <a:pt x="375209" y="25523"/>
                  </a:lnTo>
                  <a:lnTo>
                    <a:pt x="371995" y="41516"/>
                  </a:lnTo>
                  <a:lnTo>
                    <a:pt x="372110" y="99961"/>
                  </a:lnTo>
                  <a:lnTo>
                    <a:pt x="62788" y="100609"/>
                  </a:lnTo>
                  <a:lnTo>
                    <a:pt x="38367" y="105625"/>
                  </a:lnTo>
                  <a:lnTo>
                    <a:pt x="18388" y="119181"/>
                  </a:lnTo>
                  <a:lnTo>
                    <a:pt x="4911" y="139212"/>
                  </a:lnTo>
                  <a:lnTo>
                    <a:pt x="0" y="163652"/>
                  </a:lnTo>
                  <a:lnTo>
                    <a:pt x="622" y="457250"/>
                  </a:lnTo>
                  <a:lnTo>
                    <a:pt x="5632" y="481670"/>
                  </a:lnTo>
                  <a:lnTo>
                    <a:pt x="19189" y="501646"/>
                  </a:lnTo>
                  <a:lnTo>
                    <a:pt x="39223" y="515122"/>
                  </a:lnTo>
                  <a:lnTo>
                    <a:pt x="63665" y="520039"/>
                  </a:lnTo>
                  <a:lnTo>
                    <a:pt x="514553" y="519087"/>
                  </a:lnTo>
                  <a:lnTo>
                    <a:pt x="538967" y="514071"/>
                  </a:lnTo>
                  <a:lnTo>
                    <a:pt x="558942" y="500514"/>
                  </a:lnTo>
                  <a:lnTo>
                    <a:pt x="572417" y="480484"/>
                  </a:lnTo>
                  <a:lnTo>
                    <a:pt x="577329" y="456044"/>
                  </a:lnTo>
                  <a:lnTo>
                    <a:pt x="576465" y="41084"/>
                  </a:lnTo>
                  <a:lnTo>
                    <a:pt x="573181" y="25104"/>
                  </a:lnTo>
                  <a:lnTo>
                    <a:pt x="564307" y="12031"/>
                  </a:lnTo>
                  <a:lnTo>
                    <a:pt x="551196" y="3213"/>
                  </a:lnTo>
                  <a:lnTo>
                    <a:pt x="535203" y="0"/>
                  </a:lnTo>
                  <a:close/>
                </a:path>
              </a:pathLst>
            </a:custGeom>
            <a:solidFill>
              <a:srgbClr val="00B9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A321F20D-E2F0-B9D4-E7E0-F53D2AE2C395}"/>
                </a:ext>
              </a:extLst>
            </p:cNvPr>
            <p:cNvSpPr/>
            <p:nvPr/>
          </p:nvSpPr>
          <p:spPr>
            <a:xfrm>
              <a:off x="710112" y="833807"/>
              <a:ext cx="590550" cy="532765"/>
            </a:xfrm>
            <a:custGeom>
              <a:avLst/>
              <a:gdLst/>
              <a:ahLst/>
              <a:cxnLst/>
              <a:rect l="l" t="t" r="r" b="b"/>
              <a:pathLst>
                <a:path w="590550" h="532765">
                  <a:moveTo>
                    <a:pt x="541502" y="0"/>
                  </a:moveTo>
                  <a:lnTo>
                    <a:pt x="419379" y="254"/>
                  </a:lnTo>
                  <a:lnTo>
                    <a:pt x="379903" y="21535"/>
                  </a:lnTo>
                  <a:lnTo>
                    <a:pt x="372026" y="47383"/>
                  </a:lnTo>
                  <a:lnTo>
                    <a:pt x="372097" y="99961"/>
                  </a:lnTo>
                  <a:lnTo>
                    <a:pt x="69088" y="100596"/>
                  </a:lnTo>
                  <a:lnTo>
                    <a:pt x="42174" y="106106"/>
                  </a:lnTo>
                  <a:lnTo>
                    <a:pt x="20194" y="121004"/>
                  </a:lnTo>
                  <a:lnTo>
                    <a:pt x="5388" y="143043"/>
                  </a:lnTo>
                  <a:lnTo>
                    <a:pt x="0" y="169976"/>
                  </a:lnTo>
                  <a:lnTo>
                    <a:pt x="609" y="463575"/>
                  </a:lnTo>
                  <a:lnTo>
                    <a:pt x="6106" y="490454"/>
                  </a:lnTo>
                  <a:lnTo>
                    <a:pt x="20970" y="512416"/>
                  </a:lnTo>
                  <a:lnTo>
                    <a:pt x="42964" y="527229"/>
                  </a:lnTo>
                  <a:lnTo>
                    <a:pt x="69850" y="532663"/>
                  </a:lnTo>
                  <a:lnTo>
                    <a:pt x="520877" y="531710"/>
                  </a:lnTo>
                  <a:lnTo>
                    <a:pt x="534441" y="530350"/>
                  </a:lnTo>
                  <a:lnTo>
                    <a:pt x="547306" y="526410"/>
                  </a:lnTo>
                  <a:lnTo>
                    <a:pt x="559125" y="520039"/>
                  </a:lnTo>
                  <a:lnTo>
                    <a:pt x="69850" y="520039"/>
                  </a:lnTo>
                  <a:lnTo>
                    <a:pt x="47866" y="515595"/>
                  </a:lnTo>
                  <a:lnTo>
                    <a:pt x="29884" y="503481"/>
                  </a:lnTo>
                  <a:lnTo>
                    <a:pt x="17734" y="485524"/>
                  </a:lnTo>
                  <a:lnTo>
                    <a:pt x="13251" y="463575"/>
                  </a:lnTo>
                  <a:lnTo>
                    <a:pt x="12623" y="169951"/>
                  </a:lnTo>
                  <a:lnTo>
                    <a:pt x="17033" y="147933"/>
                  </a:lnTo>
                  <a:lnTo>
                    <a:pt x="29138" y="129914"/>
                  </a:lnTo>
                  <a:lnTo>
                    <a:pt x="47108" y="117734"/>
                  </a:lnTo>
                  <a:lnTo>
                    <a:pt x="69113" y="113233"/>
                  </a:lnTo>
                  <a:lnTo>
                    <a:pt x="381927" y="112572"/>
                  </a:lnTo>
                  <a:lnTo>
                    <a:pt x="384746" y="109740"/>
                  </a:lnTo>
                  <a:lnTo>
                    <a:pt x="384660" y="47383"/>
                  </a:lnTo>
                  <a:lnTo>
                    <a:pt x="406104" y="15555"/>
                  </a:lnTo>
                  <a:lnTo>
                    <a:pt x="573561" y="12623"/>
                  </a:lnTo>
                  <a:lnTo>
                    <a:pt x="567828" y="7929"/>
                  </a:lnTo>
                  <a:lnTo>
                    <a:pt x="559695" y="3581"/>
                  </a:lnTo>
                  <a:lnTo>
                    <a:pt x="550885" y="909"/>
                  </a:lnTo>
                  <a:lnTo>
                    <a:pt x="541502" y="0"/>
                  </a:lnTo>
                  <a:close/>
                </a:path>
                <a:path w="590550" h="532765">
                  <a:moveTo>
                    <a:pt x="573561" y="12623"/>
                  </a:moveTo>
                  <a:lnTo>
                    <a:pt x="541604" y="12623"/>
                  </a:lnTo>
                  <a:lnTo>
                    <a:pt x="548408" y="13292"/>
                  </a:lnTo>
                  <a:lnTo>
                    <a:pt x="554870" y="15255"/>
                  </a:lnTo>
                  <a:lnTo>
                    <a:pt x="576450" y="47383"/>
                  </a:lnTo>
                  <a:lnTo>
                    <a:pt x="577329" y="462343"/>
                  </a:lnTo>
                  <a:lnTo>
                    <a:pt x="576265" y="473457"/>
                  </a:lnTo>
                  <a:lnTo>
                    <a:pt x="552142" y="509512"/>
                  </a:lnTo>
                  <a:lnTo>
                    <a:pt x="69850" y="520039"/>
                  </a:lnTo>
                  <a:lnTo>
                    <a:pt x="559125" y="520039"/>
                  </a:lnTo>
                  <a:lnTo>
                    <a:pt x="584769" y="488792"/>
                  </a:lnTo>
                  <a:lnTo>
                    <a:pt x="589965" y="462343"/>
                  </a:lnTo>
                  <a:lnTo>
                    <a:pt x="589089" y="47383"/>
                  </a:lnTo>
                  <a:lnTo>
                    <a:pt x="588156" y="38078"/>
                  </a:lnTo>
                  <a:lnTo>
                    <a:pt x="585452" y="29254"/>
                  </a:lnTo>
                  <a:lnTo>
                    <a:pt x="581065" y="21116"/>
                  </a:lnTo>
                  <a:lnTo>
                    <a:pt x="575081" y="13868"/>
                  </a:lnTo>
                  <a:lnTo>
                    <a:pt x="573561" y="12623"/>
                  </a:lnTo>
                  <a:close/>
                </a:path>
              </a:pathLst>
            </a:custGeom>
            <a:solidFill>
              <a:srgbClr val="22386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71511112-0D4A-343A-476E-FF1E95E68C52}"/>
                </a:ext>
              </a:extLst>
            </p:cNvPr>
            <p:cNvSpPr/>
            <p:nvPr/>
          </p:nvSpPr>
          <p:spPr>
            <a:xfrm>
              <a:off x="767332" y="886946"/>
              <a:ext cx="516890" cy="465455"/>
            </a:xfrm>
            <a:custGeom>
              <a:avLst/>
              <a:gdLst/>
              <a:ahLst/>
              <a:cxnLst/>
              <a:rect l="l" t="t" r="r" b="b"/>
              <a:pathLst>
                <a:path w="516890" h="465455">
                  <a:moveTo>
                    <a:pt x="478866" y="0"/>
                  </a:moveTo>
                  <a:lnTo>
                    <a:pt x="369595" y="228"/>
                  </a:lnTo>
                  <a:lnTo>
                    <a:pt x="335707" y="22838"/>
                  </a:lnTo>
                  <a:lnTo>
                    <a:pt x="332828" y="37147"/>
                  </a:lnTo>
                  <a:lnTo>
                    <a:pt x="332943" y="89458"/>
                  </a:lnTo>
                  <a:lnTo>
                    <a:pt x="56172" y="90030"/>
                  </a:lnTo>
                  <a:lnTo>
                    <a:pt x="34322" y="94524"/>
                  </a:lnTo>
                  <a:lnTo>
                    <a:pt x="16446" y="106660"/>
                  </a:lnTo>
                  <a:lnTo>
                    <a:pt x="4390" y="124588"/>
                  </a:lnTo>
                  <a:lnTo>
                    <a:pt x="0" y="146456"/>
                  </a:lnTo>
                  <a:lnTo>
                    <a:pt x="546" y="409206"/>
                  </a:lnTo>
                  <a:lnTo>
                    <a:pt x="5033" y="431063"/>
                  </a:lnTo>
                  <a:lnTo>
                    <a:pt x="17165" y="448943"/>
                  </a:lnTo>
                  <a:lnTo>
                    <a:pt x="35091" y="461000"/>
                  </a:lnTo>
                  <a:lnTo>
                    <a:pt x="56959" y="465391"/>
                  </a:lnTo>
                  <a:lnTo>
                    <a:pt x="460387" y="464553"/>
                  </a:lnTo>
                  <a:lnTo>
                    <a:pt x="482235" y="460064"/>
                  </a:lnTo>
                  <a:lnTo>
                    <a:pt x="500108" y="447927"/>
                  </a:lnTo>
                  <a:lnTo>
                    <a:pt x="512163" y="429997"/>
                  </a:lnTo>
                  <a:lnTo>
                    <a:pt x="516559" y="408127"/>
                  </a:lnTo>
                  <a:lnTo>
                    <a:pt x="515785" y="36766"/>
                  </a:lnTo>
                  <a:lnTo>
                    <a:pt x="512843" y="22465"/>
                  </a:lnTo>
                  <a:lnTo>
                    <a:pt x="504902" y="10768"/>
                  </a:lnTo>
                  <a:lnTo>
                    <a:pt x="493173" y="2878"/>
                  </a:lnTo>
                  <a:lnTo>
                    <a:pt x="478866" y="0"/>
                  </a:lnTo>
                  <a:close/>
                </a:path>
              </a:pathLst>
            </a:custGeom>
            <a:solidFill>
              <a:srgbClr val="00CDB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CAD18553-F161-160D-BFA4-1527416D7D94}"/>
                </a:ext>
              </a:extLst>
            </p:cNvPr>
            <p:cNvSpPr/>
            <p:nvPr/>
          </p:nvSpPr>
          <p:spPr>
            <a:xfrm>
              <a:off x="1211430" y="127810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561" y="0"/>
                  </a:moveTo>
                  <a:lnTo>
                    <a:pt x="12558" y="1616"/>
                  </a:lnTo>
                  <a:lnTo>
                    <a:pt x="6022" y="6022"/>
                  </a:lnTo>
                  <a:lnTo>
                    <a:pt x="1616" y="12558"/>
                  </a:lnTo>
                  <a:lnTo>
                    <a:pt x="0" y="20561"/>
                  </a:lnTo>
                  <a:lnTo>
                    <a:pt x="1616" y="28563"/>
                  </a:lnTo>
                  <a:lnTo>
                    <a:pt x="6022" y="35099"/>
                  </a:lnTo>
                  <a:lnTo>
                    <a:pt x="12558" y="39506"/>
                  </a:lnTo>
                  <a:lnTo>
                    <a:pt x="20561" y="41122"/>
                  </a:lnTo>
                  <a:lnTo>
                    <a:pt x="28563" y="39506"/>
                  </a:lnTo>
                  <a:lnTo>
                    <a:pt x="35099" y="35099"/>
                  </a:lnTo>
                  <a:lnTo>
                    <a:pt x="39506" y="28563"/>
                  </a:lnTo>
                  <a:lnTo>
                    <a:pt x="41122" y="20561"/>
                  </a:lnTo>
                  <a:lnTo>
                    <a:pt x="39506" y="12558"/>
                  </a:lnTo>
                  <a:lnTo>
                    <a:pt x="35099" y="6022"/>
                  </a:lnTo>
                  <a:lnTo>
                    <a:pt x="28563" y="1616"/>
                  </a:lnTo>
                  <a:lnTo>
                    <a:pt x="20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pic>
          <p:nvPicPr>
            <p:cNvPr id="32" name="object 33">
              <a:extLst>
                <a:ext uri="{FF2B5EF4-FFF2-40B4-BE49-F238E27FC236}">
                  <a16:creationId xmlns:a16="http://schemas.microsoft.com/office/drawing/2014/main" id="{757EDCA9-8C89-6FB3-F2D8-ABF4B723C5C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151" y="865504"/>
              <a:ext cx="71983" cy="85623"/>
            </a:xfrm>
            <a:prstGeom prst="rect">
              <a:avLst/>
            </a:prstGeom>
          </p:spPr>
        </p:pic>
        <p:pic>
          <p:nvPicPr>
            <p:cNvPr id="33" name="object 34">
              <a:extLst>
                <a:ext uri="{FF2B5EF4-FFF2-40B4-BE49-F238E27FC236}">
                  <a16:creationId xmlns:a16="http://schemas.microsoft.com/office/drawing/2014/main" id="{D4ED10E6-A499-742E-FC49-E0A0766AFF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384" y="1054788"/>
              <a:ext cx="202717" cy="178170"/>
            </a:xfrm>
            <a:prstGeom prst="rect">
              <a:avLst/>
            </a:prstGeom>
          </p:spPr>
        </p:pic>
      </p:grpSp>
      <p:graphicFrame>
        <p:nvGraphicFramePr>
          <p:cNvPr id="34" name="object 38">
            <a:extLst>
              <a:ext uri="{FF2B5EF4-FFF2-40B4-BE49-F238E27FC236}">
                <a16:creationId xmlns:a16="http://schemas.microsoft.com/office/drawing/2014/main" id="{CAED5113-487B-4ECD-E105-92EE02DECBEE}"/>
              </a:ext>
            </a:extLst>
          </p:cNvPr>
          <p:cNvGraphicFramePr>
            <a:graphicFrameLocks noGrp="1"/>
          </p:cNvGraphicFramePr>
          <p:nvPr/>
        </p:nvGraphicFramePr>
        <p:xfrm>
          <a:off x="1777633" y="2800905"/>
          <a:ext cx="4273549" cy="1417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59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PRIMER</a:t>
                      </a:r>
                      <a:r>
                        <a:rPr sz="105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PERIODO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1">
                <a:tc rowSpan="2">
                  <a:txBody>
                    <a:bodyPr/>
                    <a:lstStyle/>
                    <a:p>
                      <a:pPr marL="290195" marR="284480" indent="21590">
                        <a:lnSpc>
                          <a:spcPct val="104400"/>
                        </a:lnSpc>
                        <a:spcBef>
                          <a:spcPts val="220"/>
                        </a:spcBef>
                      </a:pPr>
                      <a:r>
                        <a:rPr sz="105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AGRUPACIONES </a:t>
                      </a:r>
                      <a:r>
                        <a:rPr sz="1050" b="1" spc="-2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DO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NT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05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1811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161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DISPOSICIÓN</a:t>
                      </a:r>
                      <a:r>
                        <a:rPr sz="105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FINAL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BF0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87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77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05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05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UB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7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90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5" dirty="0">
                          <a:latin typeface="Verdana"/>
                          <a:cs typeface="Verdana"/>
                        </a:rPr>
                        <a:t>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20" dirty="0">
                          <a:latin typeface="Verdana"/>
                          <a:cs typeface="Verdana"/>
                        </a:rPr>
                        <a:t>14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90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5" dirty="0">
                          <a:latin typeface="Verdana"/>
                          <a:cs typeface="Verdana"/>
                        </a:rPr>
                        <a:t>Subseries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45" dirty="0">
                          <a:latin typeface="Verdana"/>
                          <a:cs typeface="Verdana"/>
                        </a:rPr>
                        <a:t>61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25" dirty="0">
                          <a:latin typeface="Verdana"/>
                          <a:cs typeface="Verdana"/>
                        </a:rPr>
                        <a:t>38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9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70" dirty="0">
                          <a:latin typeface="Verdana"/>
                          <a:cs typeface="Verdana"/>
                        </a:rPr>
                        <a:t>13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77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20" dirty="0">
                          <a:latin typeface="Tahoma"/>
                          <a:cs typeface="Tahoma"/>
                        </a:rPr>
                        <a:t>Volumetría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883919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-5" dirty="0">
                          <a:latin typeface="Tahoma"/>
                          <a:cs typeface="Tahoma"/>
                        </a:rPr>
                        <a:t>49.99</a:t>
                      </a:r>
                      <a:r>
                        <a:rPr sz="105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7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5" dirty="0">
                          <a:latin typeface="Tahoma"/>
                          <a:cs typeface="Tahoma"/>
                        </a:rPr>
                        <a:t>ML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object 39">
            <a:extLst>
              <a:ext uri="{FF2B5EF4-FFF2-40B4-BE49-F238E27FC236}">
                <a16:creationId xmlns:a16="http://schemas.microsoft.com/office/drawing/2014/main" id="{41494A38-66DD-6489-E30C-AA0D639AE4C5}"/>
              </a:ext>
            </a:extLst>
          </p:cNvPr>
          <p:cNvGraphicFramePr>
            <a:graphicFrameLocks noGrp="1"/>
          </p:cNvGraphicFramePr>
          <p:nvPr/>
        </p:nvGraphicFramePr>
        <p:xfrm>
          <a:off x="6552832" y="2804537"/>
          <a:ext cx="4232907" cy="1392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56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SEGUNDO</a:t>
                      </a:r>
                      <a:r>
                        <a:rPr sz="105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PERIODO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61">
                <a:tc rowSpan="2">
                  <a:txBody>
                    <a:bodyPr/>
                    <a:lstStyle/>
                    <a:p>
                      <a:pPr marL="284480" marR="276225" indent="21590">
                        <a:lnSpc>
                          <a:spcPct val="103800"/>
                        </a:lnSpc>
                        <a:spcBef>
                          <a:spcPts val="220"/>
                        </a:spcBef>
                      </a:pPr>
                      <a:r>
                        <a:rPr sz="105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AGRUPACIONES </a:t>
                      </a:r>
                      <a:r>
                        <a:rPr sz="1050" b="1" spc="-2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DO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NT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05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8435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DISPOSICIÓN</a:t>
                      </a:r>
                      <a:r>
                        <a:rPr sz="105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FINAL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BF0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839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8706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561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05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05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UB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-175" dirty="0">
                          <a:latin typeface="Verdana"/>
                          <a:cs typeface="Verdana"/>
                        </a:rPr>
                        <a:t>13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5</a:t>
                      </a: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5</a:t>
                      </a: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574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-15" dirty="0">
                          <a:latin typeface="Verdana"/>
                          <a:cs typeface="Verdana"/>
                        </a:rPr>
                        <a:t>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-160" dirty="0">
                          <a:latin typeface="Verdana"/>
                          <a:cs typeface="Verdana"/>
                        </a:rPr>
                        <a:t>17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561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Subseries</a:t>
                      </a: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-160" dirty="0">
                          <a:latin typeface="Verdana"/>
                          <a:cs typeface="Verdana"/>
                        </a:rPr>
                        <a:t>71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4790" algn="r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10" dirty="0">
                          <a:latin typeface="Verdana"/>
                          <a:cs typeface="Verdana"/>
                        </a:rPr>
                        <a:t>46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-120" dirty="0">
                          <a:latin typeface="Verdana"/>
                          <a:cs typeface="Verdana"/>
                        </a:rPr>
                        <a:t>10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-175" dirty="0">
                          <a:latin typeface="Verdana"/>
                          <a:cs typeface="Verdana"/>
                        </a:rPr>
                        <a:t>15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561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b="1" spc="15" dirty="0">
                          <a:latin typeface="Tahoma"/>
                          <a:cs typeface="Tahoma"/>
                        </a:rPr>
                        <a:t>Volumetría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892175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b="1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8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05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object 40">
            <a:extLst>
              <a:ext uri="{FF2B5EF4-FFF2-40B4-BE49-F238E27FC236}">
                <a16:creationId xmlns:a16="http://schemas.microsoft.com/office/drawing/2014/main" id="{C1B54886-C432-45E9-3CF8-5BA6F5E2576E}"/>
              </a:ext>
            </a:extLst>
          </p:cNvPr>
          <p:cNvGraphicFramePr>
            <a:graphicFrameLocks noGrp="1"/>
          </p:cNvGraphicFramePr>
          <p:nvPr/>
        </p:nvGraphicFramePr>
        <p:xfrm>
          <a:off x="1763129" y="4595237"/>
          <a:ext cx="4267199" cy="1422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16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50" b="1" spc="40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TERCER</a:t>
                      </a:r>
                      <a:r>
                        <a:rPr sz="1050" b="1" spc="-50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20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PERIODO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74">
                <a:tc rowSpan="2">
                  <a:txBody>
                    <a:bodyPr/>
                    <a:lstStyle/>
                    <a:p>
                      <a:pPr marL="290830" marR="285115" indent="21590">
                        <a:lnSpc>
                          <a:spcPct val="104700"/>
                        </a:lnSpc>
                        <a:spcBef>
                          <a:spcPts val="220"/>
                        </a:spcBef>
                      </a:pPr>
                      <a:r>
                        <a:rPr sz="1050" b="1" spc="3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AGRUPACIONES </a:t>
                      </a:r>
                      <a:r>
                        <a:rPr sz="1050" b="1" spc="-29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DO</a:t>
                      </a:r>
                      <a:r>
                        <a:rPr sz="1050" b="1" spc="-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050" b="1" spc="-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ME</a:t>
                      </a: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NT</a:t>
                      </a:r>
                      <a:r>
                        <a:rPr sz="1050" b="1" spc="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050" b="1" spc="-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b="1" spc="40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1938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399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-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DISPOSICIÓN</a:t>
                      </a:r>
                      <a:r>
                        <a:rPr sz="1050" b="1" spc="-5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10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FINAL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BF0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938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87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4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CT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161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05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05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UB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70" dirty="0">
                          <a:latin typeface="Verdana"/>
                          <a:cs typeface="Verdana"/>
                        </a:rPr>
                        <a:t>12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5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174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0" dirty="0">
                          <a:latin typeface="Verdana"/>
                          <a:cs typeface="Verdana"/>
                        </a:rPr>
                        <a:t>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55" dirty="0">
                          <a:latin typeface="Verdana"/>
                          <a:cs typeface="Verdana"/>
                        </a:rPr>
                        <a:t>17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161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5" dirty="0">
                          <a:latin typeface="Verdana"/>
                          <a:cs typeface="Verdana"/>
                        </a:rPr>
                        <a:t>Subseries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55" dirty="0">
                          <a:latin typeface="Verdana"/>
                          <a:cs typeface="Verdana"/>
                        </a:rPr>
                        <a:t>71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5" dirty="0">
                          <a:latin typeface="Verdana"/>
                          <a:cs typeface="Verdana"/>
                        </a:rPr>
                        <a:t>42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70" dirty="0">
                          <a:latin typeface="Verdana"/>
                          <a:cs typeface="Verdana"/>
                        </a:rPr>
                        <a:t>15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20" dirty="0">
                          <a:latin typeface="Verdana"/>
                          <a:cs typeface="Verdana"/>
                        </a:rPr>
                        <a:t>14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174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20" dirty="0">
                          <a:latin typeface="Tahoma"/>
                          <a:cs typeface="Tahoma"/>
                        </a:rPr>
                        <a:t>Volumetría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897255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-5" dirty="0">
                          <a:latin typeface="Tahoma"/>
                          <a:cs typeface="Tahoma"/>
                        </a:rPr>
                        <a:t>111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7</a:t>
                      </a:r>
                      <a:r>
                        <a:rPr sz="105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object 41">
            <a:extLst>
              <a:ext uri="{FF2B5EF4-FFF2-40B4-BE49-F238E27FC236}">
                <a16:creationId xmlns:a16="http://schemas.microsoft.com/office/drawing/2014/main" id="{C2211BDD-369E-209F-22E7-B20F5779899F}"/>
              </a:ext>
            </a:extLst>
          </p:cNvPr>
          <p:cNvGraphicFramePr>
            <a:graphicFrameLocks noGrp="1"/>
          </p:cNvGraphicFramePr>
          <p:nvPr/>
        </p:nvGraphicFramePr>
        <p:xfrm>
          <a:off x="6563729" y="4582525"/>
          <a:ext cx="4208144" cy="139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085">
                <a:tc gridSpan="5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CUARTO</a:t>
                      </a:r>
                      <a:r>
                        <a:rPr sz="105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PERIODO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85">
                <a:tc rowSpan="2">
                  <a:txBody>
                    <a:bodyPr/>
                    <a:lstStyle/>
                    <a:p>
                      <a:pPr marL="280670" marR="272415" indent="20955">
                        <a:lnSpc>
                          <a:spcPct val="102600"/>
                        </a:lnSpc>
                        <a:spcBef>
                          <a:spcPts val="455"/>
                        </a:spcBef>
                      </a:pPr>
                      <a:r>
                        <a:rPr sz="105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AGRUPACIONES </a:t>
                      </a:r>
                      <a:r>
                        <a:rPr sz="1050" b="1" spc="-2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DO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NT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1430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9230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DISPO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IÓN</a:t>
                      </a:r>
                      <a:r>
                        <a:rPr sz="105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78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BF0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8706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085">
                <a:tc>
                  <a:txBody>
                    <a:bodyPr/>
                    <a:lstStyle/>
                    <a:p>
                      <a:pPr marL="38735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05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05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UB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7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145" algn="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085">
                <a:tc>
                  <a:txBody>
                    <a:bodyPr/>
                    <a:lstStyle/>
                    <a:p>
                      <a:pPr marL="38735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-25" dirty="0">
                          <a:latin typeface="Verdana"/>
                          <a:cs typeface="Verdana"/>
                        </a:rPr>
                        <a:t>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-180" dirty="0">
                          <a:latin typeface="Verdana"/>
                          <a:cs typeface="Verdana"/>
                        </a:rPr>
                        <a:t>13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085">
                <a:tc>
                  <a:txBody>
                    <a:bodyPr/>
                    <a:lstStyle/>
                    <a:p>
                      <a:pPr marL="38735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-5" dirty="0">
                          <a:latin typeface="Verdana"/>
                          <a:cs typeface="Verdana"/>
                        </a:rPr>
                        <a:t>Subseries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-25" dirty="0">
                          <a:latin typeface="Verdana"/>
                          <a:cs typeface="Verdana"/>
                        </a:rPr>
                        <a:t>34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5110" algn="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-155" dirty="0">
                          <a:latin typeface="Verdana"/>
                          <a:cs typeface="Verdana"/>
                        </a:rPr>
                        <a:t>16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-130" dirty="0">
                          <a:latin typeface="Verdana"/>
                          <a:cs typeface="Verdana"/>
                        </a:rPr>
                        <a:t>10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085">
                <a:tc>
                  <a:txBody>
                    <a:bodyPr/>
                    <a:lstStyle/>
                    <a:p>
                      <a:pPr marL="38735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b="1" spc="10" dirty="0">
                          <a:latin typeface="Tahoma"/>
                          <a:cs typeface="Tahoma"/>
                        </a:rPr>
                        <a:t>Volumetría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891540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b="1" spc="-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5.03</a:t>
                      </a:r>
                      <a:r>
                        <a:rPr sz="105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64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7">
            <a:extLst>
              <a:ext uri="{FF2B5EF4-FFF2-40B4-BE49-F238E27FC236}">
                <a16:creationId xmlns:a16="http://schemas.microsoft.com/office/drawing/2014/main" id="{D434A331-5883-0129-7978-7F6E6D5BE3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5712" y="1706521"/>
            <a:ext cx="662749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65" dirty="0">
                <a:solidFill>
                  <a:srgbClr val="C49E41"/>
                </a:solidFill>
                <a:latin typeface="Verdana"/>
                <a:cs typeface="Verdana"/>
              </a:rPr>
              <a:t>Datos</a:t>
            </a:r>
            <a:r>
              <a:rPr sz="2300" spc="-130" dirty="0">
                <a:solidFill>
                  <a:srgbClr val="C49E41"/>
                </a:solidFill>
                <a:latin typeface="Verdana"/>
                <a:cs typeface="Verdana"/>
              </a:rPr>
              <a:t> </a:t>
            </a:r>
            <a:r>
              <a:rPr sz="2300" spc="-55" dirty="0">
                <a:solidFill>
                  <a:srgbClr val="C49E41"/>
                </a:solidFill>
                <a:latin typeface="Verdana"/>
                <a:cs typeface="Verdana"/>
              </a:rPr>
              <a:t>estadísticos</a:t>
            </a:r>
            <a:r>
              <a:rPr sz="2300" spc="-125" dirty="0">
                <a:solidFill>
                  <a:srgbClr val="C49E41"/>
                </a:solidFill>
                <a:latin typeface="Verdana"/>
                <a:cs typeface="Verdana"/>
              </a:rPr>
              <a:t> </a:t>
            </a:r>
            <a:r>
              <a:rPr sz="2300" spc="-35" dirty="0">
                <a:solidFill>
                  <a:srgbClr val="C49E41"/>
                </a:solidFill>
                <a:latin typeface="Verdana"/>
                <a:cs typeface="Verdana"/>
              </a:rPr>
              <a:t>Fondo</a:t>
            </a:r>
            <a:r>
              <a:rPr sz="2300" spc="-125" dirty="0">
                <a:solidFill>
                  <a:srgbClr val="C49E41"/>
                </a:solidFill>
                <a:latin typeface="Verdana"/>
                <a:cs typeface="Verdana"/>
              </a:rPr>
              <a:t> </a:t>
            </a:r>
            <a:r>
              <a:rPr sz="2300" spc="-35" dirty="0">
                <a:solidFill>
                  <a:srgbClr val="C49E41"/>
                </a:solidFill>
                <a:latin typeface="Verdana"/>
                <a:cs typeface="Verdana"/>
              </a:rPr>
              <a:t>Acumulado</a:t>
            </a:r>
            <a:r>
              <a:rPr sz="2300" spc="-130" dirty="0">
                <a:solidFill>
                  <a:srgbClr val="C49E41"/>
                </a:solidFill>
                <a:latin typeface="Verdana"/>
                <a:cs typeface="Verdana"/>
              </a:rPr>
              <a:t> </a:t>
            </a:r>
            <a:r>
              <a:rPr sz="2300" spc="-200" dirty="0">
                <a:solidFill>
                  <a:srgbClr val="C49E41"/>
                </a:solidFill>
                <a:latin typeface="Verdana"/>
                <a:cs typeface="Verdana"/>
              </a:rPr>
              <a:t>D.R.I</a:t>
            </a:r>
            <a:endParaRPr sz="2300" dirty="0">
              <a:solidFill>
                <a:srgbClr val="C49E41"/>
              </a:solidFill>
              <a:latin typeface="Verdana"/>
              <a:cs typeface="Verdana"/>
            </a:endParaRPr>
          </a:p>
        </p:txBody>
      </p:sp>
      <p:pic>
        <p:nvPicPr>
          <p:cNvPr id="17" name="object 18">
            <a:extLst>
              <a:ext uri="{FF2B5EF4-FFF2-40B4-BE49-F238E27FC236}">
                <a16:creationId xmlns:a16="http://schemas.microsoft.com/office/drawing/2014/main" id="{F5A971B1-72A4-D7FF-F2AD-FEBB6D8E9D8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9536" y="1341021"/>
            <a:ext cx="226964" cy="226969"/>
          </a:xfrm>
          <a:prstGeom prst="rect">
            <a:avLst/>
          </a:prstGeom>
        </p:spPr>
      </p:pic>
      <p:grpSp>
        <p:nvGrpSpPr>
          <p:cNvPr id="18" name="object 19">
            <a:extLst>
              <a:ext uri="{FF2B5EF4-FFF2-40B4-BE49-F238E27FC236}">
                <a16:creationId xmlns:a16="http://schemas.microsoft.com/office/drawing/2014/main" id="{80AA3066-B09F-203C-9174-D9B580005686}"/>
              </a:ext>
            </a:extLst>
          </p:cNvPr>
          <p:cNvGrpSpPr/>
          <p:nvPr/>
        </p:nvGrpSpPr>
        <p:grpSpPr>
          <a:xfrm>
            <a:off x="1556273" y="1639025"/>
            <a:ext cx="590550" cy="532765"/>
            <a:chOff x="710112" y="833807"/>
            <a:chExt cx="590550" cy="532765"/>
          </a:xfrm>
        </p:grpSpPr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7FD489D0-119C-C5F0-08F0-ACBCC0399735}"/>
                </a:ext>
              </a:extLst>
            </p:cNvPr>
            <p:cNvSpPr/>
            <p:nvPr/>
          </p:nvSpPr>
          <p:spPr>
            <a:xfrm>
              <a:off x="716465" y="866377"/>
              <a:ext cx="577850" cy="421005"/>
            </a:xfrm>
            <a:custGeom>
              <a:avLst/>
              <a:gdLst/>
              <a:ahLst/>
              <a:cxnLst/>
              <a:rect l="l" t="t" r="r" b="b"/>
              <a:pathLst>
                <a:path w="577850" h="421005">
                  <a:moveTo>
                    <a:pt x="513676" y="0"/>
                  </a:moveTo>
                  <a:lnTo>
                    <a:pt x="62788" y="952"/>
                  </a:lnTo>
                  <a:lnTo>
                    <a:pt x="18392" y="19519"/>
                  </a:lnTo>
                  <a:lnTo>
                    <a:pt x="0" y="63995"/>
                  </a:lnTo>
                  <a:lnTo>
                    <a:pt x="622" y="357593"/>
                  </a:lnTo>
                  <a:lnTo>
                    <a:pt x="5638" y="382013"/>
                  </a:lnTo>
                  <a:lnTo>
                    <a:pt x="19194" y="401989"/>
                  </a:lnTo>
                  <a:lnTo>
                    <a:pt x="39225" y="415465"/>
                  </a:lnTo>
                  <a:lnTo>
                    <a:pt x="63665" y="420382"/>
                  </a:lnTo>
                  <a:lnTo>
                    <a:pt x="514553" y="419430"/>
                  </a:lnTo>
                  <a:lnTo>
                    <a:pt x="538972" y="414412"/>
                  </a:lnTo>
                  <a:lnTo>
                    <a:pt x="558947" y="400853"/>
                  </a:lnTo>
                  <a:lnTo>
                    <a:pt x="572419" y="380821"/>
                  </a:lnTo>
                  <a:lnTo>
                    <a:pt x="577329" y="356387"/>
                  </a:lnTo>
                  <a:lnTo>
                    <a:pt x="576719" y="62788"/>
                  </a:lnTo>
                  <a:lnTo>
                    <a:pt x="571702" y="38367"/>
                  </a:lnTo>
                  <a:lnTo>
                    <a:pt x="558142" y="18388"/>
                  </a:lnTo>
                  <a:lnTo>
                    <a:pt x="538111" y="4911"/>
                  </a:lnTo>
                  <a:lnTo>
                    <a:pt x="513676" y="0"/>
                  </a:lnTo>
                  <a:close/>
                </a:path>
              </a:pathLst>
            </a:custGeom>
            <a:solidFill>
              <a:srgbClr val="3F84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68EF5A55-0E7A-7C73-6E08-2176EC944E11}"/>
                </a:ext>
              </a:extLst>
            </p:cNvPr>
            <p:cNvSpPr/>
            <p:nvPr/>
          </p:nvSpPr>
          <p:spPr>
            <a:xfrm>
              <a:off x="710150" y="860055"/>
              <a:ext cx="590550" cy="433070"/>
            </a:xfrm>
            <a:custGeom>
              <a:avLst/>
              <a:gdLst/>
              <a:ahLst/>
              <a:cxnLst/>
              <a:rect l="l" t="t" r="r" b="b"/>
              <a:pathLst>
                <a:path w="590550" h="433069">
                  <a:moveTo>
                    <a:pt x="520115" y="0"/>
                  </a:moveTo>
                  <a:lnTo>
                    <a:pt x="69087" y="952"/>
                  </a:lnTo>
                  <a:lnTo>
                    <a:pt x="20199" y="21355"/>
                  </a:lnTo>
                  <a:lnTo>
                    <a:pt x="0" y="70332"/>
                  </a:lnTo>
                  <a:lnTo>
                    <a:pt x="622" y="363931"/>
                  </a:lnTo>
                  <a:lnTo>
                    <a:pt x="12323" y="402225"/>
                  </a:lnTo>
                  <a:lnTo>
                    <a:pt x="43470" y="427788"/>
                  </a:lnTo>
                  <a:lnTo>
                    <a:pt x="69837" y="433006"/>
                  </a:lnTo>
                  <a:lnTo>
                    <a:pt x="520877" y="432066"/>
                  </a:lnTo>
                  <a:lnTo>
                    <a:pt x="547789" y="426562"/>
                  </a:lnTo>
                  <a:lnTo>
                    <a:pt x="556906" y="420382"/>
                  </a:lnTo>
                  <a:lnTo>
                    <a:pt x="69837" y="420382"/>
                  </a:lnTo>
                  <a:lnTo>
                    <a:pt x="58786" y="419299"/>
                  </a:lnTo>
                  <a:lnTo>
                    <a:pt x="22820" y="395195"/>
                  </a:lnTo>
                  <a:lnTo>
                    <a:pt x="12636" y="70307"/>
                  </a:lnTo>
                  <a:lnTo>
                    <a:pt x="17046" y="48284"/>
                  </a:lnTo>
                  <a:lnTo>
                    <a:pt x="29149" y="30264"/>
                  </a:lnTo>
                  <a:lnTo>
                    <a:pt x="47115" y="18082"/>
                  </a:lnTo>
                  <a:lnTo>
                    <a:pt x="69113" y="13576"/>
                  </a:lnTo>
                  <a:lnTo>
                    <a:pt x="557694" y="12636"/>
                  </a:lnTo>
                  <a:lnTo>
                    <a:pt x="547000" y="5433"/>
                  </a:lnTo>
                  <a:lnTo>
                    <a:pt x="520115" y="0"/>
                  </a:lnTo>
                  <a:close/>
                </a:path>
                <a:path w="590550" h="433069">
                  <a:moveTo>
                    <a:pt x="557694" y="12636"/>
                  </a:moveTo>
                  <a:lnTo>
                    <a:pt x="520115" y="12636"/>
                  </a:lnTo>
                  <a:lnTo>
                    <a:pt x="542093" y="17078"/>
                  </a:lnTo>
                  <a:lnTo>
                    <a:pt x="560076" y="29187"/>
                  </a:lnTo>
                  <a:lnTo>
                    <a:pt x="572229" y="47140"/>
                  </a:lnTo>
                  <a:lnTo>
                    <a:pt x="576714" y="69088"/>
                  </a:lnTo>
                  <a:lnTo>
                    <a:pt x="577329" y="362699"/>
                  </a:lnTo>
                  <a:lnTo>
                    <a:pt x="576265" y="373800"/>
                  </a:lnTo>
                  <a:lnTo>
                    <a:pt x="552152" y="409857"/>
                  </a:lnTo>
                  <a:lnTo>
                    <a:pt x="69837" y="420382"/>
                  </a:lnTo>
                  <a:lnTo>
                    <a:pt x="556906" y="420382"/>
                  </a:lnTo>
                  <a:lnTo>
                    <a:pt x="569766" y="411665"/>
                  </a:lnTo>
                  <a:lnTo>
                    <a:pt x="584571" y="389627"/>
                  </a:lnTo>
                  <a:lnTo>
                    <a:pt x="589965" y="362699"/>
                  </a:lnTo>
                  <a:lnTo>
                    <a:pt x="589343" y="69088"/>
                  </a:lnTo>
                  <a:lnTo>
                    <a:pt x="583854" y="42208"/>
                  </a:lnTo>
                  <a:lnTo>
                    <a:pt x="568993" y="20246"/>
                  </a:lnTo>
                  <a:lnTo>
                    <a:pt x="557694" y="12636"/>
                  </a:lnTo>
                  <a:close/>
                </a:path>
              </a:pathLst>
            </a:custGeom>
            <a:solidFill>
              <a:srgbClr val="22386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07AB3816-6680-7865-D5FC-017EF6076282}"/>
                </a:ext>
              </a:extLst>
            </p:cNvPr>
            <p:cNvSpPr/>
            <p:nvPr/>
          </p:nvSpPr>
          <p:spPr>
            <a:xfrm>
              <a:off x="716465" y="866377"/>
              <a:ext cx="577850" cy="421005"/>
            </a:xfrm>
            <a:custGeom>
              <a:avLst/>
              <a:gdLst/>
              <a:ahLst/>
              <a:cxnLst/>
              <a:rect l="l" t="t" r="r" b="b"/>
              <a:pathLst>
                <a:path w="577850" h="421005">
                  <a:moveTo>
                    <a:pt x="513676" y="0"/>
                  </a:moveTo>
                  <a:lnTo>
                    <a:pt x="62788" y="952"/>
                  </a:lnTo>
                  <a:lnTo>
                    <a:pt x="18392" y="19519"/>
                  </a:lnTo>
                  <a:lnTo>
                    <a:pt x="0" y="63995"/>
                  </a:lnTo>
                  <a:lnTo>
                    <a:pt x="622" y="357593"/>
                  </a:lnTo>
                  <a:lnTo>
                    <a:pt x="5638" y="382013"/>
                  </a:lnTo>
                  <a:lnTo>
                    <a:pt x="19194" y="401989"/>
                  </a:lnTo>
                  <a:lnTo>
                    <a:pt x="39225" y="415465"/>
                  </a:lnTo>
                  <a:lnTo>
                    <a:pt x="63665" y="420382"/>
                  </a:lnTo>
                  <a:lnTo>
                    <a:pt x="514553" y="419430"/>
                  </a:lnTo>
                  <a:lnTo>
                    <a:pt x="538972" y="414412"/>
                  </a:lnTo>
                  <a:lnTo>
                    <a:pt x="558947" y="400853"/>
                  </a:lnTo>
                  <a:lnTo>
                    <a:pt x="572419" y="380821"/>
                  </a:lnTo>
                  <a:lnTo>
                    <a:pt x="577329" y="356387"/>
                  </a:lnTo>
                  <a:lnTo>
                    <a:pt x="576719" y="62788"/>
                  </a:lnTo>
                  <a:lnTo>
                    <a:pt x="571702" y="38367"/>
                  </a:lnTo>
                  <a:lnTo>
                    <a:pt x="558142" y="18388"/>
                  </a:lnTo>
                  <a:lnTo>
                    <a:pt x="538111" y="4911"/>
                  </a:lnTo>
                  <a:lnTo>
                    <a:pt x="513676" y="0"/>
                  </a:lnTo>
                  <a:close/>
                </a:path>
              </a:pathLst>
            </a:custGeom>
            <a:solidFill>
              <a:srgbClr val="FEB34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89E0C28A-46F3-D161-63D2-C7B43E568F91}"/>
                </a:ext>
              </a:extLst>
            </p:cNvPr>
            <p:cNvSpPr/>
            <p:nvPr/>
          </p:nvSpPr>
          <p:spPr>
            <a:xfrm>
              <a:off x="710150" y="860055"/>
              <a:ext cx="590550" cy="433070"/>
            </a:xfrm>
            <a:custGeom>
              <a:avLst/>
              <a:gdLst/>
              <a:ahLst/>
              <a:cxnLst/>
              <a:rect l="l" t="t" r="r" b="b"/>
              <a:pathLst>
                <a:path w="590550" h="433069">
                  <a:moveTo>
                    <a:pt x="520115" y="0"/>
                  </a:moveTo>
                  <a:lnTo>
                    <a:pt x="69087" y="952"/>
                  </a:lnTo>
                  <a:lnTo>
                    <a:pt x="20199" y="21355"/>
                  </a:lnTo>
                  <a:lnTo>
                    <a:pt x="0" y="70332"/>
                  </a:lnTo>
                  <a:lnTo>
                    <a:pt x="622" y="363931"/>
                  </a:lnTo>
                  <a:lnTo>
                    <a:pt x="12323" y="402225"/>
                  </a:lnTo>
                  <a:lnTo>
                    <a:pt x="43470" y="427788"/>
                  </a:lnTo>
                  <a:lnTo>
                    <a:pt x="69837" y="433006"/>
                  </a:lnTo>
                  <a:lnTo>
                    <a:pt x="520877" y="432066"/>
                  </a:lnTo>
                  <a:lnTo>
                    <a:pt x="547789" y="426562"/>
                  </a:lnTo>
                  <a:lnTo>
                    <a:pt x="556906" y="420382"/>
                  </a:lnTo>
                  <a:lnTo>
                    <a:pt x="69837" y="420382"/>
                  </a:lnTo>
                  <a:lnTo>
                    <a:pt x="58786" y="419299"/>
                  </a:lnTo>
                  <a:lnTo>
                    <a:pt x="22820" y="395195"/>
                  </a:lnTo>
                  <a:lnTo>
                    <a:pt x="12636" y="70307"/>
                  </a:lnTo>
                  <a:lnTo>
                    <a:pt x="17046" y="48284"/>
                  </a:lnTo>
                  <a:lnTo>
                    <a:pt x="29149" y="30264"/>
                  </a:lnTo>
                  <a:lnTo>
                    <a:pt x="47115" y="18082"/>
                  </a:lnTo>
                  <a:lnTo>
                    <a:pt x="69113" y="13576"/>
                  </a:lnTo>
                  <a:lnTo>
                    <a:pt x="557694" y="12636"/>
                  </a:lnTo>
                  <a:lnTo>
                    <a:pt x="547000" y="5433"/>
                  </a:lnTo>
                  <a:lnTo>
                    <a:pt x="520115" y="0"/>
                  </a:lnTo>
                  <a:close/>
                </a:path>
                <a:path w="590550" h="433069">
                  <a:moveTo>
                    <a:pt x="557694" y="12636"/>
                  </a:moveTo>
                  <a:lnTo>
                    <a:pt x="520115" y="12636"/>
                  </a:lnTo>
                  <a:lnTo>
                    <a:pt x="542093" y="17078"/>
                  </a:lnTo>
                  <a:lnTo>
                    <a:pt x="560076" y="29187"/>
                  </a:lnTo>
                  <a:lnTo>
                    <a:pt x="572229" y="47140"/>
                  </a:lnTo>
                  <a:lnTo>
                    <a:pt x="576714" y="69088"/>
                  </a:lnTo>
                  <a:lnTo>
                    <a:pt x="577329" y="362699"/>
                  </a:lnTo>
                  <a:lnTo>
                    <a:pt x="576265" y="373800"/>
                  </a:lnTo>
                  <a:lnTo>
                    <a:pt x="552152" y="409857"/>
                  </a:lnTo>
                  <a:lnTo>
                    <a:pt x="69837" y="420382"/>
                  </a:lnTo>
                  <a:lnTo>
                    <a:pt x="556906" y="420382"/>
                  </a:lnTo>
                  <a:lnTo>
                    <a:pt x="569766" y="411665"/>
                  </a:lnTo>
                  <a:lnTo>
                    <a:pt x="584571" y="389627"/>
                  </a:lnTo>
                  <a:lnTo>
                    <a:pt x="589965" y="362699"/>
                  </a:lnTo>
                  <a:lnTo>
                    <a:pt x="589343" y="69088"/>
                  </a:lnTo>
                  <a:lnTo>
                    <a:pt x="583854" y="42208"/>
                  </a:lnTo>
                  <a:lnTo>
                    <a:pt x="568993" y="20246"/>
                  </a:lnTo>
                  <a:lnTo>
                    <a:pt x="557694" y="12636"/>
                  </a:lnTo>
                  <a:close/>
                </a:path>
              </a:pathLst>
            </a:custGeom>
            <a:solidFill>
              <a:srgbClr val="22386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936DD814-A6C2-A8B5-6A1E-B134F8F63D8B}"/>
                </a:ext>
              </a:extLst>
            </p:cNvPr>
            <p:cNvSpPr/>
            <p:nvPr/>
          </p:nvSpPr>
          <p:spPr>
            <a:xfrm>
              <a:off x="716465" y="866377"/>
              <a:ext cx="577850" cy="421005"/>
            </a:xfrm>
            <a:custGeom>
              <a:avLst/>
              <a:gdLst/>
              <a:ahLst/>
              <a:cxnLst/>
              <a:rect l="l" t="t" r="r" b="b"/>
              <a:pathLst>
                <a:path w="577850" h="421005">
                  <a:moveTo>
                    <a:pt x="513676" y="0"/>
                  </a:moveTo>
                  <a:lnTo>
                    <a:pt x="62788" y="952"/>
                  </a:lnTo>
                  <a:lnTo>
                    <a:pt x="18392" y="19519"/>
                  </a:lnTo>
                  <a:lnTo>
                    <a:pt x="0" y="63995"/>
                  </a:lnTo>
                  <a:lnTo>
                    <a:pt x="622" y="357593"/>
                  </a:lnTo>
                  <a:lnTo>
                    <a:pt x="5638" y="382013"/>
                  </a:lnTo>
                  <a:lnTo>
                    <a:pt x="19194" y="401989"/>
                  </a:lnTo>
                  <a:lnTo>
                    <a:pt x="39225" y="415465"/>
                  </a:lnTo>
                  <a:lnTo>
                    <a:pt x="63665" y="420382"/>
                  </a:lnTo>
                  <a:lnTo>
                    <a:pt x="514553" y="419430"/>
                  </a:lnTo>
                  <a:lnTo>
                    <a:pt x="538972" y="414412"/>
                  </a:lnTo>
                  <a:lnTo>
                    <a:pt x="558947" y="400853"/>
                  </a:lnTo>
                  <a:lnTo>
                    <a:pt x="572419" y="380821"/>
                  </a:lnTo>
                  <a:lnTo>
                    <a:pt x="577329" y="356387"/>
                  </a:lnTo>
                  <a:lnTo>
                    <a:pt x="576719" y="62788"/>
                  </a:lnTo>
                  <a:lnTo>
                    <a:pt x="571702" y="38367"/>
                  </a:lnTo>
                  <a:lnTo>
                    <a:pt x="558142" y="18388"/>
                  </a:lnTo>
                  <a:lnTo>
                    <a:pt x="538111" y="4911"/>
                  </a:lnTo>
                  <a:lnTo>
                    <a:pt x="513676" y="0"/>
                  </a:lnTo>
                  <a:close/>
                </a:path>
              </a:pathLst>
            </a:custGeom>
            <a:solidFill>
              <a:srgbClr val="223863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F5274FB8-73F0-0186-CC5B-5B0DE22241CC}"/>
                </a:ext>
              </a:extLst>
            </p:cNvPr>
            <p:cNvSpPr/>
            <p:nvPr/>
          </p:nvSpPr>
          <p:spPr>
            <a:xfrm>
              <a:off x="716432" y="892555"/>
              <a:ext cx="577850" cy="421005"/>
            </a:xfrm>
            <a:custGeom>
              <a:avLst/>
              <a:gdLst/>
              <a:ahLst/>
              <a:cxnLst/>
              <a:rect l="l" t="t" r="r" b="b"/>
              <a:pathLst>
                <a:path w="577850" h="421005">
                  <a:moveTo>
                    <a:pt x="530364" y="0"/>
                  </a:moveTo>
                  <a:lnTo>
                    <a:pt x="46164" y="1016"/>
                  </a:lnTo>
                  <a:lnTo>
                    <a:pt x="3614" y="29403"/>
                  </a:lnTo>
                  <a:lnTo>
                    <a:pt x="0" y="47371"/>
                  </a:lnTo>
                  <a:lnTo>
                    <a:pt x="685" y="374281"/>
                  </a:lnTo>
                  <a:lnTo>
                    <a:pt x="4372" y="392239"/>
                  </a:lnTo>
                  <a:lnTo>
                    <a:pt x="14343" y="406927"/>
                  </a:lnTo>
                  <a:lnTo>
                    <a:pt x="29073" y="416833"/>
                  </a:lnTo>
                  <a:lnTo>
                    <a:pt x="47040" y="420446"/>
                  </a:lnTo>
                  <a:lnTo>
                    <a:pt x="531241" y="419430"/>
                  </a:lnTo>
                  <a:lnTo>
                    <a:pt x="549193" y="415743"/>
                  </a:lnTo>
                  <a:lnTo>
                    <a:pt x="563881" y="405772"/>
                  </a:lnTo>
                  <a:lnTo>
                    <a:pt x="573790" y="391042"/>
                  </a:lnTo>
                  <a:lnTo>
                    <a:pt x="577405" y="373075"/>
                  </a:lnTo>
                  <a:lnTo>
                    <a:pt x="576719" y="46164"/>
                  </a:lnTo>
                  <a:lnTo>
                    <a:pt x="573032" y="28212"/>
                  </a:lnTo>
                  <a:lnTo>
                    <a:pt x="563062" y="13523"/>
                  </a:lnTo>
                  <a:lnTo>
                    <a:pt x="548332" y="3614"/>
                  </a:lnTo>
                  <a:lnTo>
                    <a:pt x="530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67190149-51F7-4A14-3191-F3B8D3405124}"/>
                </a:ext>
              </a:extLst>
            </p:cNvPr>
            <p:cNvSpPr/>
            <p:nvPr/>
          </p:nvSpPr>
          <p:spPr>
            <a:xfrm>
              <a:off x="712219" y="888345"/>
              <a:ext cx="586105" cy="429259"/>
            </a:xfrm>
            <a:custGeom>
              <a:avLst/>
              <a:gdLst/>
              <a:ahLst/>
              <a:cxnLst/>
              <a:rect l="l" t="t" r="r" b="b"/>
              <a:pathLst>
                <a:path w="586105" h="429259">
                  <a:moveTo>
                    <a:pt x="534670" y="0"/>
                  </a:moveTo>
                  <a:lnTo>
                    <a:pt x="50368" y="1016"/>
                  </a:lnTo>
                  <a:lnTo>
                    <a:pt x="14730" y="15886"/>
                  </a:lnTo>
                  <a:lnTo>
                    <a:pt x="0" y="51587"/>
                  </a:lnTo>
                  <a:lnTo>
                    <a:pt x="698" y="378498"/>
                  </a:lnTo>
                  <a:lnTo>
                    <a:pt x="4698" y="398096"/>
                  </a:lnTo>
                  <a:lnTo>
                    <a:pt x="15530" y="414107"/>
                  </a:lnTo>
                  <a:lnTo>
                    <a:pt x="31561" y="424905"/>
                  </a:lnTo>
                  <a:lnTo>
                    <a:pt x="51155" y="428866"/>
                  </a:lnTo>
                  <a:lnTo>
                    <a:pt x="535457" y="427850"/>
                  </a:lnTo>
                  <a:lnTo>
                    <a:pt x="555080" y="423839"/>
                  </a:lnTo>
                  <a:lnTo>
                    <a:pt x="555365" y="423646"/>
                  </a:lnTo>
                  <a:lnTo>
                    <a:pt x="535457" y="423646"/>
                  </a:lnTo>
                  <a:lnTo>
                    <a:pt x="535447" y="420446"/>
                  </a:lnTo>
                  <a:lnTo>
                    <a:pt x="51155" y="420446"/>
                  </a:lnTo>
                  <a:lnTo>
                    <a:pt x="34830" y="417145"/>
                  </a:lnTo>
                  <a:lnTo>
                    <a:pt x="21474" y="408147"/>
                  </a:lnTo>
                  <a:lnTo>
                    <a:pt x="12448" y="394809"/>
                  </a:lnTo>
                  <a:lnTo>
                    <a:pt x="9121" y="378498"/>
                  </a:lnTo>
                  <a:lnTo>
                    <a:pt x="8420" y="51574"/>
                  </a:lnTo>
                  <a:lnTo>
                    <a:pt x="11701" y="35214"/>
                  </a:lnTo>
                  <a:lnTo>
                    <a:pt x="20694" y="21828"/>
                  </a:lnTo>
                  <a:lnTo>
                    <a:pt x="34041" y="12780"/>
                  </a:lnTo>
                  <a:lnTo>
                    <a:pt x="50380" y="9436"/>
                  </a:lnTo>
                  <a:lnTo>
                    <a:pt x="560885" y="8420"/>
                  </a:lnTo>
                  <a:lnTo>
                    <a:pt x="554264" y="3960"/>
                  </a:lnTo>
                  <a:lnTo>
                    <a:pt x="534670" y="0"/>
                  </a:lnTo>
                  <a:close/>
                </a:path>
                <a:path w="586105" h="429259">
                  <a:moveTo>
                    <a:pt x="560885" y="8420"/>
                  </a:moveTo>
                  <a:lnTo>
                    <a:pt x="534670" y="8420"/>
                  </a:lnTo>
                  <a:lnTo>
                    <a:pt x="550995" y="11720"/>
                  </a:lnTo>
                  <a:lnTo>
                    <a:pt x="564353" y="20718"/>
                  </a:lnTo>
                  <a:lnTo>
                    <a:pt x="573381" y="34057"/>
                  </a:lnTo>
                  <a:lnTo>
                    <a:pt x="576717" y="50368"/>
                  </a:lnTo>
                  <a:lnTo>
                    <a:pt x="577405" y="377291"/>
                  </a:lnTo>
                  <a:lnTo>
                    <a:pt x="574131" y="393651"/>
                  </a:lnTo>
                  <a:lnTo>
                    <a:pt x="565140" y="407038"/>
                  </a:lnTo>
                  <a:lnTo>
                    <a:pt x="551791" y="416085"/>
                  </a:lnTo>
                  <a:lnTo>
                    <a:pt x="535444" y="419430"/>
                  </a:lnTo>
                  <a:lnTo>
                    <a:pt x="535457" y="423646"/>
                  </a:lnTo>
                  <a:lnTo>
                    <a:pt x="555365" y="423646"/>
                  </a:lnTo>
                  <a:lnTo>
                    <a:pt x="571104" y="412978"/>
                  </a:lnTo>
                  <a:lnTo>
                    <a:pt x="581897" y="396907"/>
                  </a:lnTo>
                  <a:lnTo>
                    <a:pt x="585825" y="377266"/>
                  </a:lnTo>
                  <a:lnTo>
                    <a:pt x="585139" y="50368"/>
                  </a:lnTo>
                  <a:lnTo>
                    <a:pt x="581132" y="30769"/>
                  </a:lnTo>
                  <a:lnTo>
                    <a:pt x="570296" y="14758"/>
                  </a:lnTo>
                  <a:lnTo>
                    <a:pt x="560885" y="8420"/>
                  </a:lnTo>
                  <a:close/>
                </a:path>
                <a:path w="586105" h="429259">
                  <a:moveTo>
                    <a:pt x="535444" y="419430"/>
                  </a:moveTo>
                  <a:lnTo>
                    <a:pt x="51155" y="420446"/>
                  </a:lnTo>
                  <a:lnTo>
                    <a:pt x="535447" y="420446"/>
                  </a:lnTo>
                  <a:lnTo>
                    <a:pt x="535444" y="419430"/>
                  </a:lnTo>
                  <a:close/>
                </a:path>
              </a:pathLst>
            </a:custGeom>
            <a:solidFill>
              <a:srgbClr val="22386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3A3D9875-5DC5-6999-CCF2-53EEF3E732D6}"/>
                </a:ext>
              </a:extLst>
            </p:cNvPr>
            <p:cNvSpPr/>
            <p:nvPr/>
          </p:nvSpPr>
          <p:spPr>
            <a:xfrm>
              <a:off x="716432" y="918770"/>
              <a:ext cx="577850" cy="421005"/>
            </a:xfrm>
            <a:custGeom>
              <a:avLst/>
              <a:gdLst/>
              <a:ahLst/>
              <a:cxnLst/>
              <a:rect l="l" t="t" r="r" b="b"/>
              <a:pathLst>
                <a:path w="577850" h="421005">
                  <a:moveTo>
                    <a:pt x="530364" y="0"/>
                  </a:moveTo>
                  <a:lnTo>
                    <a:pt x="46164" y="1016"/>
                  </a:lnTo>
                  <a:lnTo>
                    <a:pt x="3614" y="29403"/>
                  </a:lnTo>
                  <a:lnTo>
                    <a:pt x="0" y="47371"/>
                  </a:lnTo>
                  <a:lnTo>
                    <a:pt x="685" y="374281"/>
                  </a:lnTo>
                  <a:lnTo>
                    <a:pt x="4372" y="392239"/>
                  </a:lnTo>
                  <a:lnTo>
                    <a:pt x="14343" y="406927"/>
                  </a:lnTo>
                  <a:lnTo>
                    <a:pt x="29073" y="416833"/>
                  </a:lnTo>
                  <a:lnTo>
                    <a:pt x="47040" y="420446"/>
                  </a:lnTo>
                  <a:lnTo>
                    <a:pt x="531241" y="419430"/>
                  </a:lnTo>
                  <a:lnTo>
                    <a:pt x="549193" y="415743"/>
                  </a:lnTo>
                  <a:lnTo>
                    <a:pt x="563881" y="405772"/>
                  </a:lnTo>
                  <a:lnTo>
                    <a:pt x="573790" y="391042"/>
                  </a:lnTo>
                  <a:lnTo>
                    <a:pt x="577405" y="373075"/>
                  </a:lnTo>
                  <a:lnTo>
                    <a:pt x="576719" y="46164"/>
                  </a:lnTo>
                  <a:lnTo>
                    <a:pt x="573032" y="28212"/>
                  </a:lnTo>
                  <a:lnTo>
                    <a:pt x="563062" y="13523"/>
                  </a:lnTo>
                  <a:lnTo>
                    <a:pt x="548332" y="3614"/>
                  </a:lnTo>
                  <a:lnTo>
                    <a:pt x="530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B5C284F3-B991-F6B0-3CD9-A7F9393557C1}"/>
                </a:ext>
              </a:extLst>
            </p:cNvPr>
            <p:cNvSpPr/>
            <p:nvPr/>
          </p:nvSpPr>
          <p:spPr>
            <a:xfrm>
              <a:off x="712221" y="914562"/>
              <a:ext cx="586105" cy="429259"/>
            </a:xfrm>
            <a:custGeom>
              <a:avLst/>
              <a:gdLst/>
              <a:ahLst/>
              <a:cxnLst/>
              <a:rect l="l" t="t" r="r" b="b"/>
              <a:pathLst>
                <a:path w="586105" h="429259">
                  <a:moveTo>
                    <a:pt x="534670" y="0"/>
                  </a:moveTo>
                  <a:lnTo>
                    <a:pt x="50368" y="1016"/>
                  </a:lnTo>
                  <a:lnTo>
                    <a:pt x="14757" y="15913"/>
                  </a:lnTo>
                  <a:lnTo>
                    <a:pt x="0" y="51587"/>
                  </a:lnTo>
                  <a:lnTo>
                    <a:pt x="685" y="378498"/>
                  </a:lnTo>
                  <a:lnTo>
                    <a:pt x="4692" y="398096"/>
                  </a:lnTo>
                  <a:lnTo>
                    <a:pt x="15528" y="414107"/>
                  </a:lnTo>
                  <a:lnTo>
                    <a:pt x="31561" y="424905"/>
                  </a:lnTo>
                  <a:lnTo>
                    <a:pt x="51155" y="428866"/>
                  </a:lnTo>
                  <a:lnTo>
                    <a:pt x="535457" y="427850"/>
                  </a:lnTo>
                  <a:lnTo>
                    <a:pt x="535457" y="423633"/>
                  </a:lnTo>
                  <a:lnTo>
                    <a:pt x="555369" y="423633"/>
                  </a:lnTo>
                  <a:lnTo>
                    <a:pt x="560071" y="420446"/>
                  </a:lnTo>
                  <a:lnTo>
                    <a:pt x="51155" y="420446"/>
                  </a:lnTo>
                  <a:lnTo>
                    <a:pt x="34830" y="417145"/>
                  </a:lnTo>
                  <a:lnTo>
                    <a:pt x="21472" y="408147"/>
                  </a:lnTo>
                  <a:lnTo>
                    <a:pt x="12443" y="394809"/>
                  </a:lnTo>
                  <a:lnTo>
                    <a:pt x="9108" y="378498"/>
                  </a:lnTo>
                  <a:lnTo>
                    <a:pt x="8420" y="51587"/>
                  </a:lnTo>
                  <a:lnTo>
                    <a:pt x="9212" y="43337"/>
                  </a:lnTo>
                  <a:lnTo>
                    <a:pt x="34337" y="12660"/>
                  </a:lnTo>
                  <a:lnTo>
                    <a:pt x="560885" y="8420"/>
                  </a:lnTo>
                  <a:lnTo>
                    <a:pt x="554264" y="3960"/>
                  </a:lnTo>
                  <a:lnTo>
                    <a:pt x="534670" y="0"/>
                  </a:lnTo>
                  <a:close/>
                </a:path>
                <a:path w="586105" h="429259">
                  <a:moveTo>
                    <a:pt x="555369" y="423633"/>
                  </a:moveTo>
                  <a:lnTo>
                    <a:pt x="535457" y="423633"/>
                  </a:lnTo>
                  <a:lnTo>
                    <a:pt x="535457" y="427850"/>
                  </a:lnTo>
                  <a:lnTo>
                    <a:pt x="555073" y="423834"/>
                  </a:lnTo>
                  <a:lnTo>
                    <a:pt x="555369" y="423633"/>
                  </a:lnTo>
                  <a:close/>
                </a:path>
                <a:path w="586105" h="429259">
                  <a:moveTo>
                    <a:pt x="560885" y="8420"/>
                  </a:moveTo>
                  <a:lnTo>
                    <a:pt x="534670" y="8420"/>
                  </a:lnTo>
                  <a:lnTo>
                    <a:pt x="550995" y="11720"/>
                  </a:lnTo>
                  <a:lnTo>
                    <a:pt x="564353" y="20718"/>
                  </a:lnTo>
                  <a:lnTo>
                    <a:pt x="573381" y="34057"/>
                  </a:lnTo>
                  <a:lnTo>
                    <a:pt x="576717" y="50368"/>
                  </a:lnTo>
                  <a:lnTo>
                    <a:pt x="577405" y="377291"/>
                  </a:lnTo>
                  <a:lnTo>
                    <a:pt x="574131" y="393646"/>
                  </a:lnTo>
                  <a:lnTo>
                    <a:pt x="565140" y="407033"/>
                  </a:lnTo>
                  <a:lnTo>
                    <a:pt x="551791" y="416083"/>
                  </a:lnTo>
                  <a:lnTo>
                    <a:pt x="535444" y="419430"/>
                  </a:lnTo>
                  <a:lnTo>
                    <a:pt x="51155" y="420446"/>
                  </a:lnTo>
                  <a:lnTo>
                    <a:pt x="560071" y="420446"/>
                  </a:lnTo>
                  <a:lnTo>
                    <a:pt x="571095" y="412973"/>
                  </a:lnTo>
                  <a:lnTo>
                    <a:pt x="581889" y="396905"/>
                  </a:lnTo>
                  <a:lnTo>
                    <a:pt x="585825" y="377266"/>
                  </a:lnTo>
                  <a:lnTo>
                    <a:pt x="585139" y="50368"/>
                  </a:lnTo>
                  <a:lnTo>
                    <a:pt x="581132" y="30769"/>
                  </a:lnTo>
                  <a:lnTo>
                    <a:pt x="570296" y="14758"/>
                  </a:lnTo>
                  <a:lnTo>
                    <a:pt x="560885" y="8420"/>
                  </a:lnTo>
                  <a:close/>
                </a:path>
              </a:pathLst>
            </a:custGeom>
            <a:solidFill>
              <a:srgbClr val="22386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8" name="object 29">
              <a:extLst>
                <a:ext uri="{FF2B5EF4-FFF2-40B4-BE49-F238E27FC236}">
                  <a16:creationId xmlns:a16="http://schemas.microsoft.com/office/drawing/2014/main" id="{8D434A67-B1A9-0C63-EDB2-49E647C3EFAA}"/>
                </a:ext>
              </a:extLst>
            </p:cNvPr>
            <p:cNvSpPr/>
            <p:nvPr/>
          </p:nvSpPr>
          <p:spPr>
            <a:xfrm>
              <a:off x="716423" y="840117"/>
              <a:ext cx="577850" cy="520065"/>
            </a:xfrm>
            <a:custGeom>
              <a:avLst/>
              <a:gdLst/>
              <a:ahLst/>
              <a:cxnLst/>
              <a:rect l="l" t="t" r="r" b="b"/>
              <a:pathLst>
                <a:path w="577850" h="520065">
                  <a:moveTo>
                    <a:pt x="535203" y="0"/>
                  </a:moveTo>
                  <a:lnTo>
                    <a:pt x="413080" y="254"/>
                  </a:lnTo>
                  <a:lnTo>
                    <a:pt x="375209" y="25523"/>
                  </a:lnTo>
                  <a:lnTo>
                    <a:pt x="371995" y="41516"/>
                  </a:lnTo>
                  <a:lnTo>
                    <a:pt x="372110" y="99961"/>
                  </a:lnTo>
                  <a:lnTo>
                    <a:pt x="62788" y="100609"/>
                  </a:lnTo>
                  <a:lnTo>
                    <a:pt x="38367" y="105625"/>
                  </a:lnTo>
                  <a:lnTo>
                    <a:pt x="18388" y="119181"/>
                  </a:lnTo>
                  <a:lnTo>
                    <a:pt x="4911" y="139212"/>
                  </a:lnTo>
                  <a:lnTo>
                    <a:pt x="0" y="163652"/>
                  </a:lnTo>
                  <a:lnTo>
                    <a:pt x="622" y="457250"/>
                  </a:lnTo>
                  <a:lnTo>
                    <a:pt x="5632" y="481670"/>
                  </a:lnTo>
                  <a:lnTo>
                    <a:pt x="19189" y="501646"/>
                  </a:lnTo>
                  <a:lnTo>
                    <a:pt x="39223" y="515122"/>
                  </a:lnTo>
                  <a:lnTo>
                    <a:pt x="63665" y="520039"/>
                  </a:lnTo>
                  <a:lnTo>
                    <a:pt x="514553" y="519087"/>
                  </a:lnTo>
                  <a:lnTo>
                    <a:pt x="538967" y="514071"/>
                  </a:lnTo>
                  <a:lnTo>
                    <a:pt x="558942" y="500514"/>
                  </a:lnTo>
                  <a:lnTo>
                    <a:pt x="572417" y="480484"/>
                  </a:lnTo>
                  <a:lnTo>
                    <a:pt x="577329" y="456044"/>
                  </a:lnTo>
                  <a:lnTo>
                    <a:pt x="576465" y="41084"/>
                  </a:lnTo>
                  <a:lnTo>
                    <a:pt x="573181" y="25104"/>
                  </a:lnTo>
                  <a:lnTo>
                    <a:pt x="564307" y="12031"/>
                  </a:lnTo>
                  <a:lnTo>
                    <a:pt x="551196" y="3213"/>
                  </a:lnTo>
                  <a:lnTo>
                    <a:pt x="535203" y="0"/>
                  </a:lnTo>
                  <a:close/>
                </a:path>
              </a:pathLst>
            </a:custGeom>
            <a:solidFill>
              <a:srgbClr val="00B9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8822C47A-92EF-E2ED-4932-7237AC85852C}"/>
                </a:ext>
              </a:extLst>
            </p:cNvPr>
            <p:cNvSpPr/>
            <p:nvPr/>
          </p:nvSpPr>
          <p:spPr>
            <a:xfrm>
              <a:off x="710112" y="833807"/>
              <a:ext cx="590550" cy="532765"/>
            </a:xfrm>
            <a:custGeom>
              <a:avLst/>
              <a:gdLst/>
              <a:ahLst/>
              <a:cxnLst/>
              <a:rect l="l" t="t" r="r" b="b"/>
              <a:pathLst>
                <a:path w="590550" h="532765">
                  <a:moveTo>
                    <a:pt x="541502" y="0"/>
                  </a:moveTo>
                  <a:lnTo>
                    <a:pt x="419379" y="254"/>
                  </a:lnTo>
                  <a:lnTo>
                    <a:pt x="379903" y="21535"/>
                  </a:lnTo>
                  <a:lnTo>
                    <a:pt x="372026" y="47383"/>
                  </a:lnTo>
                  <a:lnTo>
                    <a:pt x="372097" y="99961"/>
                  </a:lnTo>
                  <a:lnTo>
                    <a:pt x="69088" y="100596"/>
                  </a:lnTo>
                  <a:lnTo>
                    <a:pt x="42174" y="106106"/>
                  </a:lnTo>
                  <a:lnTo>
                    <a:pt x="20194" y="121004"/>
                  </a:lnTo>
                  <a:lnTo>
                    <a:pt x="5388" y="143043"/>
                  </a:lnTo>
                  <a:lnTo>
                    <a:pt x="0" y="169976"/>
                  </a:lnTo>
                  <a:lnTo>
                    <a:pt x="609" y="463575"/>
                  </a:lnTo>
                  <a:lnTo>
                    <a:pt x="6106" y="490454"/>
                  </a:lnTo>
                  <a:lnTo>
                    <a:pt x="20970" y="512416"/>
                  </a:lnTo>
                  <a:lnTo>
                    <a:pt x="42964" y="527229"/>
                  </a:lnTo>
                  <a:lnTo>
                    <a:pt x="69850" y="532663"/>
                  </a:lnTo>
                  <a:lnTo>
                    <a:pt x="520877" y="531710"/>
                  </a:lnTo>
                  <a:lnTo>
                    <a:pt x="534441" y="530350"/>
                  </a:lnTo>
                  <a:lnTo>
                    <a:pt x="547306" y="526410"/>
                  </a:lnTo>
                  <a:lnTo>
                    <a:pt x="559125" y="520039"/>
                  </a:lnTo>
                  <a:lnTo>
                    <a:pt x="69850" y="520039"/>
                  </a:lnTo>
                  <a:lnTo>
                    <a:pt x="47866" y="515595"/>
                  </a:lnTo>
                  <a:lnTo>
                    <a:pt x="29884" y="503481"/>
                  </a:lnTo>
                  <a:lnTo>
                    <a:pt x="17734" y="485524"/>
                  </a:lnTo>
                  <a:lnTo>
                    <a:pt x="13251" y="463575"/>
                  </a:lnTo>
                  <a:lnTo>
                    <a:pt x="12623" y="169951"/>
                  </a:lnTo>
                  <a:lnTo>
                    <a:pt x="17033" y="147933"/>
                  </a:lnTo>
                  <a:lnTo>
                    <a:pt x="29138" y="129914"/>
                  </a:lnTo>
                  <a:lnTo>
                    <a:pt x="47108" y="117734"/>
                  </a:lnTo>
                  <a:lnTo>
                    <a:pt x="69113" y="113233"/>
                  </a:lnTo>
                  <a:lnTo>
                    <a:pt x="381927" y="112572"/>
                  </a:lnTo>
                  <a:lnTo>
                    <a:pt x="384746" y="109740"/>
                  </a:lnTo>
                  <a:lnTo>
                    <a:pt x="384660" y="47383"/>
                  </a:lnTo>
                  <a:lnTo>
                    <a:pt x="406104" y="15555"/>
                  </a:lnTo>
                  <a:lnTo>
                    <a:pt x="573561" y="12623"/>
                  </a:lnTo>
                  <a:lnTo>
                    <a:pt x="567828" y="7929"/>
                  </a:lnTo>
                  <a:lnTo>
                    <a:pt x="559695" y="3581"/>
                  </a:lnTo>
                  <a:lnTo>
                    <a:pt x="550885" y="909"/>
                  </a:lnTo>
                  <a:lnTo>
                    <a:pt x="541502" y="0"/>
                  </a:lnTo>
                  <a:close/>
                </a:path>
                <a:path w="590550" h="532765">
                  <a:moveTo>
                    <a:pt x="573561" y="12623"/>
                  </a:moveTo>
                  <a:lnTo>
                    <a:pt x="541604" y="12623"/>
                  </a:lnTo>
                  <a:lnTo>
                    <a:pt x="548408" y="13292"/>
                  </a:lnTo>
                  <a:lnTo>
                    <a:pt x="554870" y="15255"/>
                  </a:lnTo>
                  <a:lnTo>
                    <a:pt x="576450" y="47383"/>
                  </a:lnTo>
                  <a:lnTo>
                    <a:pt x="577329" y="462343"/>
                  </a:lnTo>
                  <a:lnTo>
                    <a:pt x="576265" y="473457"/>
                  </a:lnTo>
                  <a:lnTo>
                    <a:pt x="552142" y="509512"/>
                  </a:lnTo>
                  <a:lnTo>
                    <a:pt x="69850" y="520039"/>
                  </a:lnTo>
                  <a:lnTo>
                    <a:pt x="559125" y="520039"/>
                  </a:lnTo>
                  <a:lnTo>
                    <a:pt x="584769" y="488792"/>
                  </a:lnTo>
                  <a:lnTo>
                    <a:pt x="589965" y="462343"/>
                  </a:lnTo>
                  <a:lnTo>
                    <a:pt x="589089" y="47383"/>
                  </a:lnTo>
                  <a:lnTo>
                    <a:pt x="588156" y="38078"/>
                  </a:lnTo>
                  <a:lnTo>
                    <a:pt x="585452" y="29254"/>
                  </a:lnTo>
                  <a:lnTo>
                    <a:pt x="581065" y="21116"/>
                  </a:lnTo>
                  <a:lnTo>
                    <a:pt x="575081" y="13868"/>
                  </a:lnTo>
                  <a:lnTo>
                    <a:pt x="573561" y="12623"/>
                  </a:lnTo>
                  <a:close/>
                </a:path>
              </a:pathLst>
            </a:custGeom>
            <a:solidFill>
              <a:srgbClr val="22386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1514152B-5C62-CC4B-D59D-B6F4FD3D9E23}"/>
                </a:ext>
              </a:extLst>
            </p:cNvPr>
            <p:cNvSpPr/>
            <p:nvPr/>
          </p:nvSpPr>
          <p:spPr>
            <a:xfrm>
              <a:off x="767332" y="886946"/>
              <a:ext cx="516890" cy="465455"/>
            </a:xfrm>
            <a:custGeom>
              <a:avLst/>
              <a:gdLst/>
              <a:ahLst/>
              <a:cxnLst/>
              <a:rect l="l" t="t" r="r" b="b"/>
              <a:pathLst>
                <a:path w="516890" h="465455">
                  <a:moveTo>
                    <a:pt x="478866" y="0"/>
                  </a:moveTo>
                  <a:lnTo>
                    <a:pt x="369595" y="228"/>
                  </a:lnTo>
                  <a:lnTo>
                    <a:pt x="335707" y="22838"/>
                  </a:lnTo>
                  <a:lnTo>
                    <a:pt x="332828" y="37147"/>
                  </a:lnTo>
                  <a:lnTo>
                    <a:pt x="332943" y="89458"/>
                  </a:lnTo>
                  <a:lnTo>
                    <a:pt x="56172" y="90030"/>
                  </a:lnTo>
                  <a:lnTo>
                    <a:pt x="34322" y="94524"/>
                  </a:lnTo>
                  <a:lnTo>
                    <a:pt x="16446" y="106660"/>
                  </a:lnTo>
                  <a:lnTo>
                    <a:pt x="4390" y="124588"/>
                  </a:lnTo>
                  <a:lnTo>
                    <a:pt x="0" y="146456"/>
                  </a:lnTo>
                  <a:lnTo>
                    <a:pt x="546" y="409206"/>
                  </a:lnTo>
                  <a:lnTo>
                    <a:pt x="5033" y="431063"/>
                  </a:lnTo>
                  <a:lnTo>
                    <a:pt x="17165" y="448943"/>
                  </a:lnTo>
                  <a:lnTo>
                    <a:pt x="35091" y="461000"/>
                  </a:lnTo>
                  <a:lnTo>
                    <a:pt x="56959" y="465391"/>
                  </a:lnTo>
                  <a:lnTo>
                    <a:pt x="460387" y="464553"/>
                  </a:lnTo>
                  <a:lnTo>
                    <a:pt x="482235" y="460064"/>
                  </a:lnTo>
                  <a:lnTo>
                    <a:pt x="500108" y="447927"/>
                  </a:lnTo>
                  <a:lnTo>
                    <a:pt x="512163" y="429997"/>
                  </a:lnTo>
                  <a:lnTo>
                    <a:pt x="516559" y="408127"/>
                  </a:lnTo>
                  <a:lnTo>
                    <a:pt x="515785" y="36766"/>
                  </a:lnTo>
                  <a:lnTo>
                    <a:pt x="512843" y="22465"/>
                  </a:lnTo>
                  <a:lnTo>
                    <a:pt x="504902" y="10768"/>
                  </a:lnTo>
                  <a:lnTo>
                    <a:pt x="493173" y="2878"/>
                  </a:lnTo>
                  <a:lnTo>
                    <a:pt x="478866" y="0"/>
                  </a:lnTo>
                  <a:close/>
                </a:path>
              </a:pathLst>
            </a:custGeom>
            <a:solidFill>
              <a:srgbClr val="00CDB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7D588891-0339-7A2B-D149-17437FCBDFCD}"/>
                </a:ext>
              </a:extLst>
            </p:cNvPr>
            <p:cNvSpPr/>
            <p:nvPr/>
          </p:nvSpPr>
          <p:spPr>
            <a:xfrm>
              <a:off x="1211430" y="127810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561" y="0"/>
                  </a:moveTo>
                  <a:lnTo>
                    <a:pt x="12558" y="1616"/>
                  </a:lnTo>
                  <a:lnTo>
                    <a:pt x="6022" y="6022"/>
                  </a:lnTo>
                  <a:lnTo>
                    <a:pt x="1616" y="12558"/>
                  </a:lnTo>
                  <a:lnTo>
                    <a:pt x="0" y="20561"/>
                  </a:lnTo>
                  <a:lnTo>
                    <a:pt x="1616" y="28563"/>
                  </a:lnTo>
                  <a:lnTo>
                    <a:pt x="6022" y="35099"/>
                  </a:lnTo>
                  <a:lnTo>
                    <a:pt x="12558" y="39506"/>
                  </a:lnTo>
                  <a:lnTo>
                    <a:pt x="20561" y="41122"/>
                  </a:lnTo>
                  <a:lnTo>
                    <a:pt x="28563" y="39506"/>
                  </a:lnTo>
                  <a:lnTo>
                    <a:pt x="35099" y="35099"/>
                  </a:lnTo>
                  <a:lnTo>
                    <a:pt x="39506" y="28563"/>
                  </a:lnTo>
                  <a:lnTo>
                    <a:pt x="41122" y="20561"/>
                  </a:lnTo>
                  <a:lnTo>
                    <a:pt x="39506" y="12558"/>
                  </a:lnTo>
                  <a:lnTo>
                    <a:pt x="35099" y="6022"/>
                  </a:lnTo>
                  <a:lnTo>
                    <a:pt x="28563" y="1616"/>
                  </a:lnTo>
                  <a:lnTo>
                    <a:pt x="20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pic>
          <p:nvPicPr>
            <p:cNvPr id="32" name="object 33">
              <a:extLst>
                <a:ext uri="{FF2B5EF4-FFF2-40B4-BE49-F238E27FC236}">
                  <a16:creationId xmlns:a16="http://schemas.microsoft.com/office/drawing/2014/main" id="{198566F7-54EB-5F8C-46E6-23C55BD0771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151" y="865504"/>
              <a:ext cx="71983" cy="85623"/>
            </a:xfrm>
            <a:prstGeom prst="rect">
              <a:avLst/>
            </a:prstGeom>
          </p:spPr>
        </p:pic>
        <p:pic>
          <p:nvPicPr>
            <p:cNvPr id="33" name="object 34">
              <a:extLst>
                <a:ext uri="{FF2B5EF4-FFF2-40B4-BE49-F238E27FC236}">
                  <a16:creationId xmlns:a16="http://schemas.microsoft.com/office/drawing/2014/main" id="{87892432-24AC-B0CB-82C7-8497B157157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384" y="1054788"/>
              <a:ext cx="202717" cy="178170"/>
            </a:xfrm>
            <a:prstGeom prst="rect">
              <a:avLst/>
            </a:prstGeom>
          </p:spPr>
        </p:pic>
      </p:grpSp>
      <p:graphicFrame>
        <p:nvGraphicFramePr>
          <p:cNvPr id="34" name="object 38">
            <a:extLst>
              <a:ext uri="{FF2B5EF4-FFF2-40B4-BE49-F238E27FC236}">
                <a16:creationId xmlns:a16="http://schemas.microsoft.com/office/drawing/2014/main" id="{8320B65A-2AB2-909B-06DF-9C42AEA258BB}"/>
              </a:ext>
            </a:extLst>
          </p:cNvPr>
          <p:cNvGraphicFramePr>
            <a:graphicFrameLocks noGrp="1"/>
          </p:cNvGraphicFramePr>
          <p:nvPr/>
        </p:nvGraphicFramePr>
        <p:xfrm>
          <a:off x="1559266" y="2527947"/>
          <a:ext cx="4273549" cy="1417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59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PRIMER</a:t>
                      </a:r>
                      <a:r>
                        <a:rPr sz="105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PERIODO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1">
                <a:tc rowSpan="2">
                  <a:txBody>
                    <a:bodyPr/>
                    <a:lstStyle/>
                    <a:p>
                      <a:pPr marL="290195" marR="284480" indent="21590">
                        <a:lnSpc>
                          <a:spcPct val="104400"/>
                        </a:lnSpc>
                        <a:spcBef>
                          <a:spcPts val="220"/>
                        </a:spcBef>
                      </a:pPr>
                      <a:r>
                        <a:rPr sz="105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AGRUPACIONES </a:t>
                      </a:r>
                      <a:r>
                        <a:rPr sz="1050" b="1" spc="-2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DO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NT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05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1811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161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DISPOSICIÓN</a:t>
                      </a:r>
                      <a:r>
                        <a:rPr sz="105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FINAL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BF0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87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77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05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05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UB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7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90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5" dirty="0">
                          <a:latin typeface="Verdana"/>
                          <a:cs typeface="Verdana"/>
                        </a:rPr>
                        <a:t>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20" dirty="0">
                          <a:latin typeface="Verdana"/>
                          <a:cs typeface="Verdana"/>
                        </a:rPr>
                        <a:t>14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90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5" dirty="0">
                          <a:latin typeface="Verdana"/>
                          <a:cs typeface="Verdana"/>
                        </a:rPr>
                        <a:t>Subseries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45" dirty="0">
                          <a:latin typeface="Verdana"/>
                          <a:cs typeface="Verdana"/>
                        </a:rPr>
                        <a:t>61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25" dirty="0">
                          <a:latin typeface="Verdana"/>
                          <a:cs typeface="Verdana"/>
                        </a:rPr>
                        <a:t>38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9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70" dirty="0">
                          <a:latin typeface="Verdana"/>
                          <a:cs typeface="Verdana"/>
                        </a:rPr>
                        <a:t>13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77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20" dirty="0">
                          <a:latin typeface="Tahoma"/>
                          <a:cs typeface="Tahoma"/>
                        </a:rPr>
                        <a:t>Volumetría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883919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-5" dirty="0">
                          <a:latin typeface="Tahoma"/>
                          <a:cs typeface="Tahoma"/>
                        </a:rPr>
                        <a:t>49.99</a:t>
                      </a:r>
                      <a:r>
                        <a:rPr sz="105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7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45" dirty="0">
                          <a:latin typeface="Tahoma"/>
                          <a:cs typeface="Tahoma"/>
                        </a:rPr>
                        <a:t>ML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object 39">
            <a:extLst>
              <a:ext uri="{FF2B5EF4-FFF2-40B4-BE49-F238E27FC236}">
                <a16:creationId xmlns:a16="http://schemas.microsoft.com/office/drawing/2014/main" id="{D7F2F83C-9A1A-5441-2E17-DEB0CD5AE780}"/>
              </a:ext>
            </a:extLst>
          </p:cNvPr>
          <p:cNvGraphicFramePr>
            <a:graphicFrameLocks noGrp="1"/>
          </p:cNvGraphicFramePr>
          <p:nvPr/>
        </p:nvGraphicFramePr>
        <p:xfrm>
          <a:off x="6334465" y="2531579"/>
          <a:ext cx="4232907" cy="1392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56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SEGUNDO</a:t>
                      </a:r>
                      <a:r>
                        <a:rPr sz="105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PERIODO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61">
                <a:tc rowSpan="2">
                  <a:txBody>
                    <a:bodyPr/>
                    <a:lstStyle/>
                    <a:p>
                      <a:pPr marL="284480" marR="276225" indent="21590">
                        <a:lnSpc>
                          <a:spcPct val="103800"/>
                        </a:lnSpc>
                        <a:spcBef>
                          <a:spcPts val="220"/>
                        </a:spcBef>
                      </a:pPr>
                      <a:r>
                        <a:rPr sz="105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AGRUPACIONES </a:t>
                      </a:r>
                      <a:r>
                        <a:rPr sz="1050" b="1" spc="-2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DO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NT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05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8435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DISPOSICIÓN</a:t>
                      </a:r>
                      <a:r>
                        <a:rPr sz="105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FINAL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BF0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839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8706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561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05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05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UB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-175" dirty="0">
                          <a:latin typeface="Verdana"/>
                          <a:cs typeface="Verdana"/>
                        </a:rPr>
                        <a:t>13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5</a:t>
                      </a: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5</a:t>
                      </a: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574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-15" dirty="0">
                          <a:latin typeface="Verdana"/>
                          <a:cs typeface="Verdana"/>
                        </a:rPr>
                        <a:t>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-160" dirty="0">
                          <a:latin typeface="Verdana"/>
                          <a:cs typeface="Verdana"/>
                        </a:rPr>
                        <a:t>17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561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Subseries</a:t>
                      </a: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-160" dirty="0">
                          <a:latin typeface="Verdana"/>
                          <a:cs typeface="Verdana"/>
                        </a:rPr>
                        <a:t>71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4790" algn="r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10" dirty="0">
                          <a:latin typeface="Verdana"/>
                          <a:cs typeface="Verdana"/>
                        </a:rPr>
                        <a:t>46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-120" dirty="0">
                          <a:latin typeface="Verdana"/>
                          <a:cs typeface="Verdana"/>
                        </a:rPr>
                        <a:t>10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spc="-175" dirty="0">
                          <a:latin typeface="Verdana"/>
                          <a:cs typeface="Verdana"/>
                        </a:rPr>
                        <a:t>15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561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b="1" spc="15" dirty="0">
                          <a:latin typeface="Tahoma"/>
                          <a:cs typeface="Tahoma"/>
                        </a:rPr>
                        <a:t>Volumetría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892175">
                        <a:lnSpc>
                          <a:spcPts val="1240"/>
                        </a:lnSpc>
                        <a:spcBef>
                          <a:spcPts val="245"/>
                        </a:spcBef>
                      </a:pPr>
                      <a:r>
                        <a:rPr sz="1050" b="1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8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05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object 40">
            <a:extLst>
              <a:ext uri="{FF2B5EF4-FFF2-40B4-BE49-F238E27FC236}">
                <a16:creationId xmlns:a16="http://schemas.microsoft.com/office/drawing/2014/main" id="{E3D0AF63-D24E-DB1A-F3F6-5A0E886DC61B}"/>
              </a:ext>
            </a:extLst>
          </p:cNvPr>
          <p:cNvGraphicFramePr>
            <a:graphicFrameLocks noGrp="1"/>
          </p:cNvGraphicFramePr>
          <p:nvPr/>
        </p:nvGraphicFramePr>
        <p:xfrm>
          <a:off x="1544762" y="4322279"/>
          <a:ext cx="4267199" cy="1422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16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50" b="1" spc="40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TERCER</a:t>
                      </a:r>
                      <a:r>
                        <a:rPr sz="1050" b="1" spc="-50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20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PERIODO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74">
                <a:tc rowSpan="2">
                  <a:txBody>
                    <a:bodyPr/>
                    <a:lstStyle/>
                    <a:p>
                      <a:pPr marL="290830" marR="285115" indent="21590">
                        <a:lnSpc>
                          <a:spcPct val="104700"/>
                        </a:lnSpc>
                        <a:spcBef>
                          <a:spcPts val="220"/>
                        </a:spcBef>
                      </a:pPr>
                      <a:r>
                        <a:rPr sz="1050" b="1" spc="3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AGRUPACIONES </a:t>
                      </a:r>
                      <a:r>
                        <a:rPr sz="1050" b="1" spc="-29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DO</a:t>
                      </a:r>
                      <a:r>
                        <a:rPr sz="1050" b="1" spc="-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050" b="1" spc="-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ME</a:t>
                      </a: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NT</a:t>
                      </a:r>
                      <a:r>
                        <a:rPr sz="1050" b="1" spc="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050" b="1" spc="-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b="1" spc="40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1938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399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-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DISPOSICIÓN</a:t>
                      </a:r>
                      <a:r>
                        <a:rPr sz="1050" b="1" spc="-5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10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FINAL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BF0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938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87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45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CT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dirty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161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05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05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UB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70" dirty="0">
                          <a:latin typeface="Verdana"/>
                          <a:cs typeface="Verdana"/>
                        </a:rPr>
                        <a:t>12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5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174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0" dirty="0">
                          <a:latin typeface="Verdana"/>
                          <a:cs typeface="Verdana"/>
                        </a:rPr>
                        <a:t>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55" dirty="0">
                          <a:latin typeface="Verdana"/>
                          <a:cs typeface="Verdana"/>
                        </a:rPr>
                        <a:t>17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161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5" dirty="0">
                          <a:latin typeface="Verdana"/>
                          <a:cs typeface="Verdana"/>
                        </a:rPr>
                        <a:t>Subseries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55" dirty="0">
                          <a:latin typeface="Verdana"/>
                          <a:cs typeface="Verdana"/>
                        </a:rPr>
                        <a:t>71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5" dirty="0">
                          <a:latin typeface="Verdana"/>
                          <a:cs typeface="Verdana"/>
                        </a:rPr>
                        <a:t>42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70" dirty="0">
                          <a:latin typeface="Verdana"/>
                          <a:cs typeface="Verdana"/>
                        </a:rPr>
                        <a:t>15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spc="-120" dirty="0">
                          <a:latin typeface="Verdana"/>
                          <a:cs typeface="Verdana"/>
                        </a:rPr>
                        <a:t>14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174">
                <a:tc>
                  <a:txBody>
                    <a:bodyPr/>
                    <a:lstStyle/>
                    <a:p>
                      <a:pPr marL="39370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20" dirty="0">
                          <a:latin typeface="Tahoma"/>
                          <a:cs typeface="Tahoma"/>
                        </a:rPr>
                        <a:t>Volumetría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897255">
                        <a:lnSpc>
                          <a:spcPts val="1240"/>
                        </a:lnSpc>
                        <a:spcBef>
                          <a:spcPts val="254"/>
                        </a:spcBef>
                      </a:pPr>
                      <a:r>
                        <a:rPr sz="1050" b="1" spc="-5" dirty="0">
                          <a:latin typeface="Tahoma"/>
                          <a:cs typeface="Tahoma"/>
                        </a:rPr>
                        <a:t>111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7</a:t>
                      </a:r>
                      <a:r>
                        <a:rPr sz="105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object 41">
            <a:extLst>
              <a:ext uri="{FF2B5EF4-FFF2-40B4-BE49-F238E27FC236}">
                <a16:creationId xmlns:a16="http://schemas.microsoft.com/office/drawing/2014/main" id="{BBFDA005-42D8-D51F-917D-07B46A6D9E0A}"/>
              </a:ext>
            </a:extLst>
          </p:cNvPr>
          <p:cNvGraphicFramePr>
            <a:graphicFrameLocks noGrp="1"/>
          </p:cNvGraphicFramePr>
          <p:nvPr/>
        </p:nvGraphicFramePr>
        <p:xfrm>
          <a:off x="6345362" y="4309567"/>
          <a:ext cx="4208144" cy="139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085">
                <a:tc gridSpan="5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CUARTO</a:t>
                      </a:r>
                      <a:r>
                        <a:rPr sz="105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PERIODO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85">
                <a:tc rowSpan="2">
                  <a:txBody>
                    <a:bodyPr/>
                    <a:lstStyle/>
                    <a:p>
                      <a:pPr marL="280670" marR="272415" indent="20955">
                        <a:lnSpc>
                          <a:spcPct val="102600"/>
                        </a:lnSpc>
                        <a:spcBef>
                          <a:spcPts val="455"/>
                        </a:spcBef>
                      </a:pPr>
                      <a:r>
                        <a:rPr sz="105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AGRUPACIONES </a:t>
                      </a:r>
                      <a:r>
                        <a:rPr sz="1050" b="1" spc="-2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DO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NT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1430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9230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DISPO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IÓN</a:t>
                      </a:r>
                      <a:r>
                        <a:rPr sz="105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78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EBF0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D8706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085">
                <a:tc>
                  <a:txBody>
                    <a:bodyPr/>
                    <a:lstStyle/>
                    <a:p>
                      <a:pPr marL="38735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05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05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UB</a:t>
                      </a:r>
                      <a:r>
                        <a:rPr sz="105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RI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ES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7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145" algn="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085">
                <a:tc>
                  <a:txBody>
                    <a:bodyPr/>
                    <a:lstStyle/>
                    <a:p>
                      <a:pPr marL="38735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-25" dirty="0">
                          <a:latin typeface="Verdana"/>
                          <a:cs typeface="Verdana"/>
                        </a:rPr>
                        <a:t>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-180" dirty="0">
                          <a:latin typeface="Verdana"/>
                          <a:cs typeface="Verdana"/>
                        </a:rPr>
                        <a:t>13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085">
                <a:tc>
                  <a:txBody>
                    <a:bodyPr/>
                    <a:lstStyle/>
                    <a:p>
                      <a:pPr marL="38735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-5" dirty="0">
                          <a:latin typeface="Verdana"/>
                          <a:cs typeface="Verdana"/>
                        </a:rPr>
                        <a:t>Subseries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-25" dirty="0">
                          <a:latin typeface="Verdana"/>
                          <a:cs typeface="Verdana"/>
                        </a:rPr>
                        <a:t>34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5110" algn="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-155" dirty="0">
                          <a:latin typeface="Verdana"/>
                          <a:cs typeface="Verdana"/>
                        </a:rPr>
                        <a:t>16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spc="-130" dirty="0">
                          <a:latin typeface="Verdana"/>
                          <a:cs typeface="Verdana"/>
                        </a:rPr>
                        <a:t>10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085">
                <a:tc>
                  <a:txBody>
                    <a:bodyPr/>
                    <a:lstStyle/>
                    <a:p>
                      <a:pPr marL="38735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b="1" spc="10" dirty="0">
                          <a:latin typeface="Tahoma"/>
                          <a:cs typeface="Tahoma"/>
                        </a:rPr>
                        <a:t>Volumetría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891540">
                        <a:lnSpc>
                          <a:spcPts val="1235"/>
                        </a:lnSpc>
                        <a:spcBef>
                          <a:spcPts val="229"/>
                        </a:spcBef>
                      </a:pPr>
                      <a:r>
                        <a:rPr sz="1050" b="1" spc="-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5.03</a:t>
                      </a:r>
                      <a:r>
                        <a:rPr sz="105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5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050" b="1" dirty="0">
                          <a:latin typeface="Tahoma"/>
                          <a:cs typeface="Tahoma"/>
                        </a:rPr>
                        <a:t>L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404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9419"/>
            <a:ext cx="8560904" cy="3239161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6. Aplicativo de Seguimiento a la Implementación de las Políticas del Modelo Integrado de Planeación y Gestión -MIGP – Política de Fortalecimiento Institucional </a:t>
            </a:r>
            <a:br>
              <a:rPr lang="es-MX" sz="3200" b="1" spc="-55" dirty="0">
                <a:solidFill>
                  <a:schemeClr val="bg1"/>
                </a:solidFill>
                <a:cs typeface="Tahoma"/>
              </a:rPr>
            </a:br>
            <a:br>
              <a:rPr lang="es-MX" sz="3200" b="1" spc="-55" dirty="0">
                <a:solidFill>
                  <a:schemeClr val="bg1"/>
                </a:solidFill>
                <a:cs typeface="Tahoma"/>
              </a:rPr>
            </a:br>
            <a:r>
              <a:rPr lang="es-MX" sz="2400" b="1" spc="-55" dirty="0">
                <a:solidFill>
                  <a:schemeClr val="bg1"/>
                </a:solidFill>
                <a:cs typeface="Tahoma"/>
              </a:rPr>
              <a:t>Oficina Asesora de Planeación y Prospectiva</a:t>
            </a:r>
            <a:endParaRPr lang="es-C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79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 minagricultura.gov.co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3CA0CE-1D43-75DE-DE67-9DF17415C5DA}"/>
              </a:ext>
            </a:extLst>
          </p:cNvPr>
          <p:cNvSpPr txBox="1"/>
          <p:nvPr/>
        </p:nvSpPr>
        <p:spPr>
          <a:xfrm>
            <a:off x="1193098" y="996493"/>
            <a:ext cx="10361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C49E4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Sistema de Seguimiento Implementación MIPG - MADR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C49E41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A5559B-762D-C8B4-47C4-EDAD04BDF460}"/>
              </a:ext>
            </a:extLst>
          </p:cNvPr>
          <p:cNvSpPr txBox="1"/>
          <p:nvPr/>
        </p:nvSpPr>
        <p:spPr>
          <a:xfrm>
            <a:off x="6899564" y="3736370"/>
            <a:ext cx="52924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  <a:hlinkClick r:id="rId2"/>
              </a:rPr>
              <a:t>https://minagriculturaco.sharepoint.com/sites/MIPG/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,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9C7736-9B63-E5AE-FD4B-DC563F494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1326"/>
            <a:ext cx="6804561" cy="22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27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9419"/>
            <a:ext cx="8560904" cy="3239161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7. Informe de la Revisión de Riesgos Primer Semestre de 2023 – Política de Control Interno </a:t>
            </a:r>
            <a:br>
              <a:rPr lang="es-ES" sz="3200" b="1" dirty="0">
                <a:solidFill>
                  <a:schemeClr val="bg1"/>
                </a:solidFill>
              </a:rPr>
            </a:br>
            <a:br>
              <a:rPr lang="es-ES" sz="3200" b="1" dirty="0">
                <a:solidFill>
                  <a:schemeClr val="bg1"/>
                </a:solidFill>
              </a:rPr>
            </a:br>
            <a:r>
              <a:rPr lang="es-ES" sz="2400" b="1" dirty="0">
                <a:solidFill>
                  <a:schemeClr val="bg1"/>
                </a:solidFill>
              </a:rPr>
              <a:t>Secretaría General – Grupo de Sistema Integrado de Gestión</a:t>
            </a:r>
            <a:endParaRPr lang="es-C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88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www.minagricultura.gov.co</a:t>
            </a:r>
          </a:p>
        </p:txBody>
      </p:sp>
      <p:grpSp>
        <p:nvGrpSpPr>
          <p:cNvPr id="2" name="Gráfico 9">
            <a:extLst>
              <a:ext uri="{FF2B5EF4-FFF2-40B4-BE49-F238E27FC236}">
                <a16:creationId xmlns:a16="http://schemas.microsoft.com/office/drawing/2014/main" id="{2D5A29CE-4410-22CF-74A2-173E70431393}"/>
              </a:ext>
            </a:extLst>
          </p:cNvPr>
          <p:cNvGrpSpPr>
            <a:grpSpLocks noChangeAspect="1"/>
          </p:cNvGrpSpPr>
          <p:nvPr/>
        </p:nvGrpSpPr>
        <p:grpSpPr>
          <a:xfrm>
            <a:off x="1158539" y="1625068"/>
            <a:ext cx="1123095" cy="1007036"/>
            <a:chOff x="378572" y="3858696"/>
            <a:chExt cx="226333" cy="202944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30B786B9-556C-1B2D-4A13-8F53DEDC94CD}"/>
                </a:ext>
              </a:extLst>
            </p:cNvPr>
            <p:cNvSpPr/>
            <p:nvPr/>
          </p:nvSpPr>
          <p:spPr>
            <a:xfrm>
              <a:off x="378572" y="3858696"/>
              <a:ext cx="226333" cy="202944"/>
            </a:xfrm>
            <a:custGeom>
              <a:avLst/>
              <a:gdLst>
                <a:gd name="connsiteX0" fmla="*/ 212631 w 226333"/>
                <a:gd name="connsiteY0" fmla="*/ 9923 h 202944"/>
                <a:gd name="connsiteX1" fmla="*/ 196329 w 226333"/>
                <a:gd name="connsiteY1" fmla="*/ 9923 h 202944"/>
                <a:gd name="connsiteX2" fmla="*/ 196329 w 226333"/>
                <a:gd name="connsiteY2" fmla="*/ 3308 h 202944"/>
                <a:gd name="connsiteX3" fmla="*/ 193021 w 226333"/>
                <a:gd name="connsiteY3" fmla="*/ 0 h 202944"/>
                <a:gd name="connsiteX4" fmla="*/ 189478 w 226333"/>
                <a:gd name="connsiteY4" fmla="*/ 3308 h 202944"/>
                <a:gd name="connsiteX5" fmla="*/ 189478 w 226333"/>
                <a:gd name="connsiteY5" fmla="*/ 9923 h 202944"/>
                <a:gd name="connsiteX6" fmla="*/ 164198 w 226333"/>
                <a:gd name="connsiteY6" fmla="*/ 9923 h 202944"/>
                <a:gd name="connsiteX7" fmla="*/ 164198 w 226333"/>
                <a:gd name="connsiteY7" fmla="*/ 3308 h 202944"/>
                <a:gd name="connsiteX8" fmla="*/ 160654 w 226333"/>
                <a:gd name="connsiteY8" fmla="*/ 0 h 202944"/>
                <a:gd name="connsiteX9" fmla="*/ 157347 w 226333"/>
                <a:gd name="connsiteY9" fmla="*/ 3308 h 202944"/>
                <a:gd name="connsiteX10" fmla="*/ 157347 w 226333"/>
                <a:gd name="connsiteY10" fmla="*/ 9923 h 202944"/>
                <a:gd name="connsiteX11" fmla="*/ 131831 w 226333"/>
                <a:gd name="connsiteY11" fmla="*/ 9923 h 202944"/>
                <a:gd name="connsiteX12" fmla="*/ 131831 w 226333"/>
                <a:gd name="connsiteY12" fmla="*/ 3308 h 202944"/>
                <a:gd name="connsiteX13" fmla="*/ 128523 w 226333"/>
                <a:gd name="connsiteY13" fmla="*/ 0 h 202944"/>
                <a:gd name="connsiteX14" fmla="*/ 125216 w 226333"/>
                <a:gd name="connsiteY14" fmla="*/ 3308 h 202944"/>
                <a:gd name="connsiteX15" fmla="*/ 125216 w 226333"/>
                <a:gd name="connsiteY15" fmla="*/ 9923 h 202944"/>
                <a:gd name="connsiteX16" fmla="*/ 99700 w 226333"/>
                <a:gd name="connsiteY16" fmla="*/ 9923 h 202944"/>
                <a:gd name="connsiteX17" fmla="*/ 99700 w 226333"/>
                <a:gd name="connsiteY17" fmla="*/ 3308 h 202944"/>
                <a:gd name="connsiteX18" fmla="*/ 96156 w 226333"/>
                <a:gd name="connsiteY18" fmla="*/ 0 h 202944"/>
                <a:gd name="connsiteX19" fmla="*/ 92849 w 226333"/>
                <a:gd name="connsiteY19" fmla="*/ 3308 h 202944"/>
                <a:gd name="connsiteX20" fmla="*/ 92849 w 226333"/>
                <a:gd name="connsiteY20" fmla="*/ 9923 h 202944"/>
                <a:gd name="connsiteX21" fmla="*/ 67569 w 226333"/>
                <a:gd name="connsiteY21" fmla="*/ 9923 h 202944"/>
                <a:gd name="connsiteX22" fmla="*/ 67569 w 226333"/>
                <a:gd name="connsiteY22" fmla="*/ 3308 h 202944"/>
                <a:gd name="connsiteX23" fmla="*/ 64262 w 226333"/>
                <a:gd name="connsiteY23" fmla="*/ 0 h 202944"/>
                <a:gd name="connsiteX24" fmla="*/ 60954 w 226333"/>
                <a:gd name="connsiteY24" fmla="*/ 3308 h 202944"/>
                <a:gd name="connsiteX25" fmla="*/ 60954 w 226333"/>
                <a:gd name="connsiteY25" fmla="*/ 9923 h 202944"/>
                <a:gd name="connsiteX26" fmla="*/ 35202 w 226333"/>
                <a:gd name="connsiteY26" fmla="*/ 9923 h 202944"/>
                <a:gd name="connsiteX27" fmla="*/ 35202 w 226333"/>
                <a:gd name="connsiteY27" fmla="*/ 3308 h 202944"/>
                <a:gd name="connsiteX28" fmla="*/ 31895 w 226333"/>
                <a:gd name="connsiteY28" fmla="*/ 0 h 202944"/>
                <a:gd name="connsiteX29" fmla="*/ 28351 w 226333"/>
                <a:gd name="connsiteY29" fmla="*/ 3308 h 202944"/>
                <a:gd name="connsiteX30" fmla="*/ 28351 w 226333"/>
                <a:gd name="connsiteY30" fmla="*/ 9923 h 202944"/>
                <a:gd name="connsiteX31" fmla="*/ 13703 w 226333"/>
                <a:gd name="connsiteY31" fmla="*/ 9923 h 202944"/>
                <a:gd name="connsiteX32" fmla="*/ 0 w 226333"/>
                <a:gd name="connsiteY32" fmla="*/ 23626 h 202944"/>
                <a:gd name="connsiteX33" fmla="*/ 0 w 226333"/>
                <a:gd name="connsiteY33" fmla="*/ 189241 h 202944"/>
                <a:gd name="connsiteX34" fmla="*/ 13703 w 226333"/>
                <a:gd name="connsiteY34" fmla="*/ 202944 h 202944"/>
                <a:gd name="connsiteX35" fmla="*/ 212631 w 226333"/>
                <a:gd name="connsiteY35" fmla="*/ 202944 h 202944"/>
                <a:gd name="connsiteX36" fmla="*/ 226334 w 226333"/>
                <a:gd name="connsiteY36" fmla="*/ 189241 h 202944"/>
                <a:gd name="connsiteX37" fmla="*/ 226334 w 226333"/>
                <a:gd name="connsiteY37" fmla="*/ 23626 h 202944"/>
                <a:gd name="connsiteX38" fmla="*/ 212631 w 226333"/>
                <a:gd name="connsiteY38" fmla="*/ 9923 h 202944"/>
                <a:gd name="connsiteX39" fmla="*/ 212631 w 226333"/>
                <a:gd name="connsiteY39" fmla="*/ 195857 h 202944"/>
                <a:gd name="connsiteX40" fmla="*/ 13703 w 226333"/>
                <a:gd name="connsiteY40" fmla="*/ 195857 h 202944"/>
                <a:gd name="connsiteX41" fmla="*/ 6851 w 226333"/>
                <a:gd name="connsiteY41" fmla="*/ 189005 h 202944"/>
                <a:gd name="connsiteX42" fmla="*/ 6851 w 226333"/>
                <a:gd name="connsiteY42" fmla="*/ 47015 h 202944"/>
                <a:gd name="connsiteX43" fmla="*/ 8505 w 226333"/>
                <a:gd name="connsiteY43" fmla="*/ 47015 h 202944"/>
                <a:gd name="connsiteX44" fmla="*/ 11813 w 226333"/>
                <a:gd name="connsiteY44" fmla="*/ 43471 h 202944"/>
                <a:gd name="connsiteX45" fmla="*/ 8505 w 226333"/>
                <a:gd name="connsiteY45" fmla="*/ 40164 h 202944"/>
                <a:gd name="connsiteX46" fmla="*/ 6851 w 226333"/>
                <a:gd name="connsiteY46" fmla="*/ 40164 h 202944"/>
                <a:gd name="connsiteX47" fmla="*/ 6851 w 226333"/>
                <a:gd name="connsiteY47" fmla="*/ 23390 h 202944"/>
                <a:gd name="connsiteX48" fmla="*/ 13703 w 226333"/>
                <a:gd name="connsiteY48" fmla="*/ 16538 h 202944"/>
                <a:gd name="connsiteX49" fmla="*/ 28351 w 226333"/>
                <a:gd name="connsiteY49" fmla="*/ 16538 h 202944"/>
                <a:gd name="connsiteX50" fmla="*/ 28351 w 226333"/>
                <a:gd name="connsiteY50" fmla="*/ 23153 h 202944"/>
                <a:gd name="connsiteX51" fmla="*/ 31895 w 226333"/>
                <a:gd name="connsiteY51" fmla="*/ 26697 h 202944"/>
                <a:gd name="connsiteX52" fmla="*/ 35202 w 226333"/>
                <a:gd name="connsiteY52" fmla="*/ 23153 h 202944"/>
                <a:gd name="connsiteX53" fmla="*/ 35202 w 226333"/>
                <a:gd name="connsiteY53" fmla="*/ 16538 h 202944"/>
                <a:gd name="connsiteX54" fmla="*/ 60482 w 226333"/>
                <a:gd name="connsiteY54" fmla="*/ 16538 h 202944"/>
                <a:gd name="connsiteX55" fmla="*/ 60482 w 226333"/>
                <a:gd name="connsiteY55" fmla="*/ 23153 h 202944"/>
                <a:gd name="connsiteX56" fmla="*/ 63789 w 226333"/>
                <a:gd name="connsiteY56" fmla="*/ 26697 h 202944"/>
                <a:gd name="connsiteX57" fmla="*/ 67097 w 226333"/>
                <a:gd name="connsiteY57" fmla="*/ 23153 h 202944"/>
                <a:gd name="connsiteX58" fmla="*/ 67097 w 226333"/>
                <a:gd name="connsiteY58" fmla="*/ 16538 h 202944"/>
                <a:gd name="connsiteX59" fmla="*/ 92376 w 226333"/>
                <a:gd name="connsiteY59" fmla="*/ 16538 h 202944"/>
                <a:gd name="connsiteX60" fmla="*/ 92376 w 226333"/>
                <a:gd name="connsiteY60" fmla="*/ 23153 h 202944"/>
                <a:gd name="connsiteX61" fmla="*/ 95684 w 226333"/>
                <a:gd name="connsiteY61" fmla="*/ 26697 h 202944"/>
                <a:gd name="connsiteX62" fmla="*/ 99228 w 226333"/>
                <a:gd name="connsiteY62" fmla="*/ 23153 h 202944"/>
                <a:gd name="connsiteX63" fmla="*/ 99228 w 226333"/>
                <a:gd name="connsiteY63" fmla="*/ 16538 h 202944"/>
                <a:gd name="connsiteX64" fmla="*/ 124743 w 226333"/>
                <a:gd name="connsiteY64" fmla="*/ 16538 h 202944"/>
                <a:gd name="connsiteX65" fmla="*/ 124743 w 226333"/>
                <a:gd name="connsiteY65" fmla="*/ 23153 h 202944"/>
                <a:gd name="connsiteX66" fmla="*/ 128051 w 226333"/>
                <a:gd name="connsiteY66" fmla="*/ 26697 h 202944"/>
                <a:gd name="connsiteX67" fmla="*/ 131359 w 226333"/>
                <a:gd name="connsiteY67" fmla="*/ 23153 h 202944"/>
                <a:gd name="connsiteX68" fmla="*/ 131359 w 226333"/>
                <a:gd name="connsiteY68" fmla="*/ 16538 h 202944"/>
                <a:gd name="connsiteX69" fmla="*/ 156874 w 226333"/>
                <a:gd name="connsiteY69" fmla="*/ 16538 h 202944"/>
                <a:gd name="connsiteX70" fmla="*/ 156874 w 226333"/>
                <a:gd name="connsiteY70" fmla="*/ 23153 h 202944"/>
                <a:gd name="connsiteX71" fmla="*/ 160182 w 226333"/>
                <a:gd name="connsiteY71" fmla="*/ 26697 h 202944"/>
                <a:gd name="connsiteX72" fmla="*/ 163726 w 226333"/>
                <a:gd name="connsiteY72" fmla="*/ 23153 h 202944"/>
                <a:gd name="connsiteX73" fmla="*/ 163726 w 226333"/>
                <a:gd name="connsiteY73" fmla="*/ 16538 h 202944"/>
                <a:gd name="connsiteX74" fmla="*/ 189005 w 226333"/>
                <a:gd name="connsiteY74" fmla="*/ 16538 h 202944"/>
                <a:gd name="connsiteX75" fmla="*/ 189005 w 226333"/>
                <a:gd name="connsiteY75" fmla="*/ 23153 h 202944"/>
                <a:gd name="connsiteX76" fmla="*/ 192549 w 226333"/>
                <a:gd name="connsiteY76" fmla="*/ 26697 h 202944"/>
                <a:gd name="connsiteX77" fmla="*/ 195856 w 226333"/>
                <a:gd name="connsiteY77" fmla="*/ 23153 h 202944"/>
                <a:gd name="connsiteX78" fmla="*/ 195856 w 226333"/>
                <a:gd name="connsiteY78" fmla="*/ 16538 h 202944"/>
                <a:gd name="connsiteX79" fmla="*/ 212158 w 226333"/>
                <a:gd name="connsiteY79" fmla="*/ 16538 h 202944"/>
                <a:gd name="connsiteX80" fmla="*/ 219010 w 226333"/>
                <a:gd name="connsiteY80" fmla="*/ 23390 h 202944"/>
                <a:gd name="connsiteX81" fmla="*/ 219010 w 226333"/>
                <a:gd name="connsiteY81" fmla="*/ 40164 h 202944"/>
                <a:gd name="connsiteX82" fmla="*/ 217356 w 226333"/>
                <a:gd name="connsiteY82" fmla="*/ 40164 h 202944"/>
                <a:gd name="connsiteX83" fmla="*/ 214048 w 226333"/>
                <a:gd name="connsiteY83" fmla="*/ 43471 h 202944"/>
                <a:gd name="connsiteX84" fmla="*/ 217356 w 226333"/>
                <a:gd name="connsiteY84" fmla="*/ 47015 h 202944"/>
                <a:gd name="connsiteX85" fmla="*/ 219010 w 226333"/>
                <a:gd name="connsiteY85" fmla="*/ 47015 h 202944"/>
                <a:gd name="connsiteX86" fmla="*/ 219010 w 226333"/>
                <a:gd name="connsiteY86" fmla="*/ 189005 h 202944"/>
                <a:gd name="connsiteX87" fmla="*/ 212158 w 226333"/>
                <a:gd name="connsiteY87" fmla="*/ 195857 h 20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26333" h="202944">
                  <a:moveTo>
                    <a:pt x="212631" y="9923"/>
                  </a:moveTo>
                  <a:lnTo>
                    <a:pt x="196329" y="9923"/>
                  </a:lnTo>
                  <a:lnTo>
                    <a:pt x="196329" y="3308"/>
                  </a:lnTo>
                  <a:cubicBezTo>
                    <a:pt x="196329" y="1418"/>
                    <a:pt x="194911" y="0"/>
                    <a:pt x="193021" y="0"/>
                  </a:cubicBezTo>
                  <a:cubicBezTo>
                    <a:pt x="191131" y="0"/>
                    <a:pt x="189478" y="1418"/>
                    <a:pt x="189478" y="3308"/>
                  </a:cubicBezTo>
                  <a:lnTo>
                    <a:pt x="189478" y="9923"/>
                  </a:lnTo>
                  <a:lnTo>
                    <a:pt x="164198" y="9923"/>
                  </a:lnTo>
                  <a:lnTo>
                    <a:pt x="164198" y="3308"/>
                  </a:lnTo>
                  <a:cubicBezTo>
                    <a:pt x="164198" y="1418"/>
                    <a:pt x="162781" y="0"/>
                    <a:pt x="160654" y="0"/>
                  </a:cubicBezTo>
                  <a:cubicBezTo>
                    <a:pt x="158528" y="0"/>
                    <a:pt x="157347" y="1418"/>
                    <a:pt x="157347" y="3308"/>
                  </a:cubicBezTo>
                  <a:lnTo>
                    <a:pt x="157347" y="9923"/>
                  </a:lnTo>
                  <a:lnTo>
                    <a:pt x="131831" y="9923"/>
                  </a:lnTo>
                  <a:lnTo>
                    <a:pt x="131831" y="3308"/>
                  </a:lnTo>
                  <a:cubicBezTo>
                    <a:pt x="131831" y="1418"/>
                    <a:pt x="130413" y="0"/>
                    <a:pt x="128523" y="0"/>
                  </a:cubicBezTo>
                  <a:cubicBezTo>
                    <a:pt x="126633" y="0"/>
                    <a:pt x="125216" y="1418"/>
                    <a:pt x="125216" y="3308"/>
                  </a:cubicBezTo>
                  <a:lnTo>
                    <a:pt x="125216" y="9923"/>
                  </a:lnTo>
                  <a:lnTo>
                    <a:pt x="99700" y="9923"/>
                  </a:lnTo>
                  <a:lnTo>
                    <a:pt x="99700" y="3308"/>
                  </a:lnTo>
                  <a:cubicBezTo>
                    <a:pt x="99700" y="1418"/>
                    <a:pt x="98283" y="0"/>
                    <a:pt x="96156" y="0"/>
                  </a:cubicBezTo>
                  <a:cubicBezTo>
                    <a:pt x="94030" y="0"/>
                    <a:pt x="92849" y="1418"/>
                    <a:pt x="92849" y="3308"/>
                  </a:cubicBezTo>
                  <a:lnTo>
                    <a:pt x="92849" y="9923"/>
                  </a:lnTo>
                  <a:lnTo>
                    <a:pt x="67569" y="9923"/>
                  </a:lnTo>
                  <a:lnTo>
                    <a:pt x="67569" y="3308"/>
                  </a:lnTo>
                  <a:cubicBezTo>
                    <a:pt x="67569" y="1418"/>
                    <a:pt x="66152" y="0"/>
                    <a:pt x="64262" y="0"/>
                  </a:cubicBezTo>
                  <a:cubicBezTo>
                    <a:pt x="62372" y="0"/>
                    <a:pt x="60954" y="1418"/>
                    <a:pt x="60954" y="3308"/>
                  </a:cubicBezTo>
                  <a:lnTo>
                    <a:pt x="60954" y="9923"/>
                  </a:lnTo>
                  <a:lnTo>
                    <a:pt x="35202" y="9923"/>
                  </a:lnTo>
                  <a:lnTo>
                    <a:pt x="35202" y="3308"/>
                  </a:lnTo>
                  <a:cubicBezTo>
                    <a:pt x="35202" y="1418"/>
                    <a:pt x="33785" y="0"/>
                    <a:pt x="31895" y="0"/>
                  </a:cubicBezTo>
                  <a:cubicBezTo>
                    <a:pt x="30005" y="0"/>
                    <a:pt x="28351" y="1418"/>
                    <a:pt x="28351" y="3308"/>
                  </a:cubicBezTo>
                  <a:lnTo>
                    <a:pt x="28351" y="9923"/>
                  </a:lnTo>
                  <a:lnTo>
                    <a:pt x="13703" y="9923"/>
                  </a:lnTo>
                  <a:cubicBezTo>
                    <a:pt x="6143" y="9923"/>
                    <a:pt x="0" y="16065"/>
                    <a:pt x="0" y="23626"/>
                  </a:cubicBezTo>
                  <a:lnTo>
                    <a:pt x="0" y="189241"/>
                  </a:lnTo>
                  <a:cubicBezTo>
                    <a:pt x="0" y="196802"/>
                    <a:pt x="6143" y="202944"/>
                    <a:pt x="13703" y="202944"/>
                  </a:cubicBezTo>
                  <a:lnTo>
                    <a:pt x="212631" y="202944"/>
                  </a:lnTo>
                  <a:cubicBezTo>
                    <a:pt x="220191" y="202944"/>
                    <a:pt x="226334" y="196802"/>
                    <a:pt x="226334" y="189241"/>
                  </a:cubicBezTo>
                  <a:lnTo>
                    <a:pt x="226334" y="23626"/>
                  </a:lnTo>
                  <a:cubicBezTo>
                    <a:pt x="226334" y="16065"/>
                    <a:pt x="220191" y="9923"/>
                    <a:pt x="212631" y="9923"/>
                  </a:cubicBezTo>
                  <a:close/>
                  <a:moveTo>
                    <a:pt x="212631" y="195857"/>
                  </a:moveTo>
                  <a:lnTo>
                    <a:pt x="13703" y="195857"/>
                  </a:lnTo>
                  <a:cubicBezTo>
                    <a:pt x="9923" y="195857"/>
                    <a:pt x="6851" y="192785"/>
                    <a:pt x="6851" y="189005"/>
                  </a:cubicBezTo>
                  <a:lnTo>
                    <a:pt x="6851" y="47015"/>
                  </a:lnTo>
                  <a:lnTo>
                    <a:pt x="8505" y="47015"/>
                  </a:lnTo>
                  <a:cubicBezTo>
                    <a:pt x="10395" y="47015"/>
                    <a:pt x="11813" y="45597"/>
                    <a:pt x="11813" y="43471"/>
                  </a:cubicBezTo>
                  <a:cubicBezTo>
                    <a:pt x="11813" y="41581"/>
                    <a:pt x="10395" y="40164"/>
                    <a:pt x="8505" y="40164"/>
                  </a:cubicBezTo>
                  <a:lnTo>
                    <a:pt x="6851" y="40164"/>
                  </a:lnTo>
                  <a:lnTo>
                    <a:pt x="6851" y="23390"/>
                  </a:lnTo>
                  <a:cubicBezTo>
                    <a:pt x="6851" y="19609"/>
                    <a:pt x="9923" y="16538"/>
                    <a:pt x="13703" y="16538"/>
                  </a:cubicBezTo>
                  <a:lnTo>
                    <a:pt x="28351" y="16538"/>
                  </a:lnTo>
                  <a:lnTo>
                    <a:pt x="28351" y="23153"/>
                  </a:lnTo>
                  <a:cubicBezTo>
                    <a:pt x="28351" y="25043"/>
                    <a:pt x="29768" y="26697"/>
                    <a:pt x="31895" y="26697"/>
                  </a:cubicBezTo>
                  <a:cubicBezTo>
                    <a:pt x="34021" y="26697"/>
                    <a:pt x="35202" y="25280"/>
                    <a:pt x="35202" y="23153"/>
                  </a:cubicBezTo>
                  <a:lnTo>
                    <a:pt x="35202" y="16538"/>
                  </a:lnTo>
                  <a:lnTo>
                    <a:pt x="60482" y="16538"/>
                  </a:lnTo>
                  <a:lnTo>
                    <a:pt x="60482" y="23153"/>
                  </a:lnTo>
                  <a:cubicBezTo>
                    <a:pt x="60482" y="25043"/>
                    <a:pt x="61899" y="26697"/>
                    <a:pt x="63789" y="26697"/>
                  </a:cubicBezTo>
                  <a:cubicBezTo>
                    <a:pt x="65679" y="26697"/>
                    <a:pt x="67097" y="25280"/>
                    <a:pt x="67097" y="23153"/>
                  </a:cubicBezTo>
                  <a:lnTo>
                    <a:pt x="67097" y="16538"/>
                  </a:lnTo>
                  <a:lnTo>
                    <a:pt x="92376" y="16538"/>
                  </a:lnTo>
                  <a:lnTo>
                    <a:pt x="92376" y="23153"/>
                  </a:lnTo>
                  <a:cubicBezTo>
                    <a:pt x="92376" y="25043"/>
                    <a:pt x="93794" y="26697"/>
                    <a:pt x="95684" y="26697"/>
                  </a:cubicBezTo>
                  <a:cubicBezTo>
                    <a:pt x="97574" y="26697"/>
                    <a:pt x="99228" y="25280"/>
                    <a:pt x="99228" y="23153"/>
                  </a:cubicBezTo>
                  <a:lnTo>
                    <a:pt x="99228" y="16538"/>
                  </a:lnTo>
                  <a:lnTo>
                    <a:pt x="124743" y="16538"/>
                  </a:lnTo>
                  <a:lnTo>
                    <a:pt x="124743" y="23153"/>
                  </a:lnTo>
                  <a:cubicBezTo>
                    <a:pt x="124743" y="25043"/>
                    <a:pt x="126161" y="26697"/>
                    <a:pt x="128051" y="26697"/>
                  </a:cubicBezTo>
                  <a:cubicBezTo>
                    <a:pt x="129941" y="26697"/>
                    <a:pt x="131359" y="25280"/>
                    <a:pt x="131359" y="23153"/>
                  </a:cubicBezTo>
                  <a:lnTo>
                    <a:pt x="131359" y="16538"/>
                  </a:lnTo>
                  <a:lnTo>
                    <a:pt x="156874" y="16538"/>
                  </a:lnTo>
                  <a:lnTo>
                    <a:pt x="156874" y="23153"/>
                  </a:lnTo>
                  <a:cubicBezTo>
                    <a:pt x="156874" y="25043"/>
                    <a:pt x="158292" y="26697"/>
                    <a:pt x="160182" y="26697"/>
                  </a:cubicBezTo>
                  <a:cubicBezTo>
                    <a:pt x="162072" y="26697"/>
                    <a:pt x="163726" y="25280"/>
                    <a:pt x="163726" y="23153"/>
                  </a:cubicBezTo>
                  <a:lnTo>
                    <a:pt x="163726" y="16538"/>
                  </a:lnTo>
                  <a:lnTo>
                    <a:pt x="189005" y="16538"/>
                  </a:lnTo>
                  <a:lnTo>
                    <a:pt x="189005" y="23153"/>
                  </a:lnTo>
                  <a:cubicBezTo>
                    <a:pt x="189005" y="25043"/>
                    <a:pt x="190423" y="26697"/>
                    <a:pt x="192549" y="26697"/>
                  </a:cubicBezTo>
                  <a:cubicBezTo>
                    <a:pt x="194675" y="26697"/>
                    <a:pt x="195856" y="25280"/>
                    <a:pt x="195856" y="23153"/>
                  </a:cubicBezTo>
                  <a:lnTo>
                    <a:pt x="195856" y="16538"/>
                  </a:lnTo>
                  <a:lnTo>
                    <a:pt x="212158" y="16538"/>
                  </a:lnTo>
                  <a:cubicBezTo>
                    <a:pt x="215938" y="16538"/>
                    <a:pt x="219010" y="19609"/>
                    <a:pt x="219010" y="23390"/>
                  </a:cubicBezTo>
                  <a:lnTo>
                    <a:pt x="219010" y="40164"/>
                  </a:lnTo>
                  <a:lnTo>
                    <a:pt x="217356" y="40164"/>
                  </a:lnTo>
                  <a:cubicBezTo>
                    <a:pt x="215466" y="40164"/>
                    <a:pt x="214048" y="41581"/>
                    <a:pt x="214048" y="43471"/>
                  </a:cubicBezTo>
                  <a:cubicBezTo>
                    <a:pt x="214048" y="45361"/>
                    <a:pt x="215466" y="47015"/>
                    <a:pt x="217356" y="47015"/>
                  </a:cubicBezTo>
                  <a:lnTo>
                    <a:pt x="219010" y="47015"/>
                  </a:lnTo>
                  <a:lnTo>
                    <a:pt x="219010" y="189005"/>
                  </a:lnTo>
                  <a:cubicBezTo>
                    <a:pt x="219010" y="192785"/>
                    <a:pt x="215938" y="195857"/>
                    <a:pt x="212158" y="195857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D10B975D-583A-6865-AC1E-7F584C339DB3}"/>
                </a:ext>
              </a:extLst>
            </p:cNvPr>
            <p:cNvSpPr/>
            <p:nvPr/>
          </p:nvSpPr>
          <p:spPr>
            <a:xfrm>
              <a:off x="401016" y="3899096"/>
              <a:ext cx="17010" cy="6851"/>
            </a:xfrm>
            <a:custGeom>
              <a:avLst/>
              <a:gdLst>
                <a:gd name="connsiteX0" fmla="*/ 17010 w 17010"/>
                <a:gd name="connsiteY0" fmla="*/ 3308 h 6851"/>
                <a:gd name="connsiteX1" fmla="*/ 13703 w 17010"/>
                <a:gd name="connsiteY1" fmla="*/ 0 h 6851"/>
                <a:gd name="connsiteX2" fmla="*/ 3308 w 17010"/>
                <a:gd name="connsiteY2" fmla="*/ 0 h 6851"/>
                <a:gd name="connsiteX3" fmla="*/ 0 w 17010"/>
                <a:gd name="connsiteY3" fmla="*/ 3308 h 6851"/>
                <a:gd name="connsiteX4" fmla="*/ 3308 w 17010"/>
                <a:gd name="connsiteY4" fmla="*/ 6851 h 6851"/>
                <a:gd name="connsiteX5" fmla="*/ 13703 w 17010"/>
                <a:gd name="connsiteY5" fmla="*/ 6851 h 6851"/>
                <a:gd name="connsiteX6" fmla="*/ 17010 w 17010"/>
                <a:gd name="connsiteY6" fmla="*/ 3308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0" h="6851">
                  <a:moveTo>
                    <a:pt x="17010" y="3308"/>
                  </a:moveTo>
                  <a:cubicBezTo>
                    <a:pt x="17010" y="1417"/>
                    <a:pt x="15593" y="0"/>
                    <a:pt x="13703" y="0"/>
                  </a:cubicBezTo>
                  <a:lnTo>
                    <a:pt x="3308" y="0"/>
                  </a:lnTo>
                  <a:cubicBezTo>
                    <a:pt x="1418" y="0"/>
                    <a:pt x="0" y="1417"/>
                    <a:pt x="0" y="3308"/>
                  </a:cubicBezTo>
                  <a:cubicBezTo>
                    <a:pt x="0" y="5197"/>
                    <a:pt x="1654" y="6851"/>
                    <a:pt x="3308" y="6851"/>
                  </a:cubicBezTo>
                  <a:lnTo>
                    <a:pt x="13703" y="6851"/>
                  </a:lnTo>
                  <a:cubicBezTo>
                    <a:pt x="15593" y="6851"/>
                    <a:pt x="17010" y="5434"/>
                    <a:pt x="17010" y="3308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BFB4E084-9D52-27CD-4AA5-CB3CCEFC7C55}"/>
                </a:ext>
              </a:extLst>
            </p:cNvPr>
            <p:cNvSpPr/>
            <p:nvPr/>
          </p:nvSpPr>
          <p:spPr>
            <a:xfrm>
              <a:off x="482997" y="3899096"/>
              <a:ext cx="17246" cy="6851"/>
            </a:xfrm>
            <a:custGeom>
              <a:avLst/>
              <a:gdLst>
                <a:gd name="connsiteX0" fmla="*/ 3544 w 17246"/>
                <a:gd name="connsiteY0" fmla="*/ 6851 h 6851"/>
                <a:gd name="connsiteX1" fmla="*/ 13939 w 17246"/>
                <a:gd name="connsiteY1" fmla="*/ 6851 h 6851"/>
                <a:gd name="connsiteX2" fmla="*/ 17247 w 17246"/>
                <a:gd name="connsiteY2" fmla="*/ 3308 h 6851"/>
                <a:gd name="connsiteX3" fmla="*/ 13939 w 17246"/>
                <a:gd name="connsiteY3" fmla="*/ 0 h 6851"/>
                <a:gd name="connsiteX4" fmla="*/ 3544 w 17246"/>
                <a:gd name="connsiteY4" fmla="*/ 0 h 6851"/>
                <a:gd name="connsiteX5" fmla="*/ 0 w 17246"/>
                <a:gd name="connsiteY5" fmla="*/ 3308 h 6851"/>
                <a:gd name="connsiteX6" fmla="*/ 3544 w 17246"/>
                <a:gd name="connsiteY6" fmla="*/ 6851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46" h="6851">
                  <a:moveTo>
                    <a:pt x="3544" y="6851"/>
                  </a:moveTo>
                  <a:lnTo>
                    <a:pt x="13939" y="6851"/>
                  </a:lnTo>
                  <a:cubicBezTo>
                    <a:pt x="15829" y="6851"/>
                    <a:pt x="17247" y="5434"/>
                    <a:pt x="17247" y="3308"/>
                  </a:cubicBezTo>
                  <a:cubicBezTo>
                    <a:pt x="17247" y="1417"/>
                    <a:pt x="15829" y="0"/>
                    <a:pt x="13939" y="0"/>
                  </a:cubicBezTo>
                  <a:lnTo>
                    <a:pt x="3544" y="0"/>
                  </a:lnTo>
                  <a:cubicBezTo>
                    <a:pt x="1654" y="0"/>
                    <a:pt x="0" y="1417"/>
                    <a:pt x="0" y="3308"/>
                  </a:cubicBezTo>
                  <a:cubicBezTo>
                    <a:pt x="0" y="5197"/>
                    <a:pt x="1418" y="6851"/>
                    <a:pt x="3544" y="6851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3B038FDA-CC29-FAAB-B55B-1D2B2162D135}"/>
                </a:ext>
              </a:extLst>
            </p:cNvPr>
            <p:cNvSpPr/>
            <p:nvPr/>
          </p:nvSpPr>
          <p:spPr>
            <a:xfrm>
              <a:off x="428185" y="3899096"/>
              <a:ext cx="17246" cy="6851"/>
            </a:xfrm>
            <a:custGeom>
              <a:avLst/>
              <a:gdLst>
                <a:gd name="connsiteX0" fmla="*/ 3544 w 17246"/>
                <a:gd name="connsiteY0" fmla="*/ 6851 h 6851"/>
                <a:gd name="connsiteX1" fmla="*/ 13939 w 17246"/>
                <a:gd name="connsiteY1" fmla="*/ 6851 h 6851"/>
                <a:gd name="connsiteX2" fmla="*/ 17247 w 17246"/>
                <a:gd name="connsiteY2" fmla="*/ 3308 h 6851"/>
                <a:gd name="connsiteX3" fmla="*/ 13939 w 17246"/>
                <a:gd name="connsiteY3" fmla="*/ 0 h 6851"/>
                <a:gd name="connsiteX4" fmla="*/ 3544 w 17246"/>
                <a:gd name="connsiteY4" fmla="*/ 0 h 6851"/>
                <a:gd name="connsiteX5" fmla="*/ 0 w 17246"/>
                <a:gd name="connsiteY5" fmla="*/ 3308 h 6851"/>
                <a:gd name="connsiteX6" fmla="*/ 3544 w 17246"/>
                <a:gd name="connsiteY6" fmla="*/ 6851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46" h="6851">
                  <a:moveTo>
                    <a:pt x="3544" y="6851"/>
                  </a:moveTo>
                  <a:lnTo>
                    <a:pt x="13939" y="6851"/>
                  </a:lnTo>
                  <a:cubicBezTo>
                    <a:pt x="15829" y="6851"/>
                    <a:pt x="17247" y="5434"/>
                    <a:pt x="17247" y="3308"/>
                  </a:cubicBezTo>
                  <a:cubicBezTo>
                    <a:pt x="17247" y="1417"/>
                    <a:pt x="15829" y="0"/>
                    <a:pt x="13939" y="0"/>
                  </a:cubicBezTo>
                  <a:lnTo>
                    <a:pt x="3544" y="0"/>
                  </a:lnTo>
                  <a:cubicBezTo>
                    <a:pt x="1654" y="0"/>
                    <a:pt x="0" y="1417"/>
                    <a:pt x="0" y="3308"/>
                  </a:cubicBezTo>
                  <a:cubicBezTo>
                    <a:pt x="0" y="5197"/>
                    <a:pt x="1418" y="6851"/>
                    <a:pt x="3544" y="6851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BD4B4A43-9D18-DEB6-A2B6-EE765C66F7FC}"/>
                </a:ext>
              </a:extLst>
            </p:cNvPr>
            <p:cNvSpPr/>
            <p:nvPr/>
          </p:nvSpPr>
          <p:spPr>
            <a:xfrm>
              <a:off x="538045" y="3899096"/>
              <a:ext cx="17246" cy="6851"/>
            </a:xfrm>
            <a:custGeom>
              <a:avLst/>
              <a:gdLst>
                <a:gd name="connsiteX0" fmla="*/ 3544 w 17246"/>
                <a:gd name="connsiteY0" fmla="*/ 6851 h 6851"/>
                <a:gd name="connsiteX1" fmla="*/ 13939 w 17246"/>
                <a:gd name="connsiteY1" fmla="*/ 6851 h 6851"/>
                <a:gd name="connsiteX2" fmla="*/ 17247 w 17246"/>
                <a:gd name="connsiteY2" fmla="*/ 3308 h 6851"/>
                <a:gd name="connsiteX3" fmla="*/ 13939 w 17246"/>
                <a:gd name="connsiteY3" fmla="*/ 0 h 6851"/>
                <a:gd name="connsiteX4" fmla="*/ 3544 w 17246"/>
                <a:gd name="connsiteY4" fmla="*/ 0 h 6851"/>
                <a:gd name="connsiteX5" fmla="*/ 0 w 17246"/>
                <a:gd name="connsiteY5" fmla="*/ 3308 h 6851"/>
                <a:gd name="connsiteX6" fmla="*/ 3544 w 17246"/>
                <a:gd name="connsiteY6" fmla="*/ 6851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46" h="6851">
                  <a:moveTo>
                    <a:pt x="3544" y="6851"/>
                  </a:moveTo>
                  <a:lnTo>
                    <a:pt x="13939" y="6851"/>
                  </a:lnTo>
                  <a:cubicBezTo>
                    <a:pt x="15829" y="6851"/>
                    <a:pt x="17247" y="5434"/>
                    <a:pt x="17247" y="3308"/>
                  </a:cubicBezTo>
                  <a:cubicBezTo>
                    <a:pt x="17247" y="1417"/>
                    <a:pt x="15829" y="0"/>
                    <a:pt x="13939" y="0"/>
                  </a:cubicBezTo>
                  <a:lnTo>
                    <a:pt x="3544" y="0"/>
                  </a:lnTo>
                  <a:cubicBezTo>
                    <a:pt x="1654" y="0"/>
                    <a:pt x="0" y="1417"/>
                    <a:pt x="0" y="3308"/>
                  </a:cubicBezTo>
                  <a:cubicBezTo>
                    <a:pt x="0" y="5197"/>
                    <a:pt x="1654" y="6851"/>
                    <a:pt x="3544" y="6851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0397AB6C-8C3A-A9BC-9FC4-2A429BA1E38A}"/>
                </a:ext>
              </a:extLst>
            </p:cNvPr>
            <p:cNvSpPr/>
            <p:nvPr/>
          </p:nvSpPr>
          <p:spPr>
            <a:xfrm>
              <a:off x="510639" y="3899096"/>
              <a:ext cx="17010" cy="6851"/>
            </a:xfrm>
            <a:custGeom>
              <a:avLst/>
              <a:gdLst>
                <a:gd name="connsiteX0" fmla="*/ 13703 w 17010"/>
                <a:gd name="connsiteY0" fmla="*/ 0 h 6851"/>
                <a:gd name="connsiteX1" fmla="*/ 3308 w 17010"/>
                <a:gd name="connsiteY1" fmla="*/ 0 h 6851"/>
                <a:gd name="connsiteX2" fmla="*/ 0 w 17010"/>
                <a:gd name="connsiteY2" fmla="*/ 3308 h 6851"/>
                <a:gd name="connsiteX3" fmla="*/ 3308 w 17010"/>
                <a:gd name="connsiteY3" fmla="*/ 6851 h 6851"/>
                <a:gd name="connsiteX4" fmla="*/ 13703 w 17010"/>
                <a:gd name="connsiteY4" fmla="*/ 6851 h 6851"/>
                <a:gd name="connsiteX5" fmla="*/ 17010 w 17010"/>
                <a:gd name="connsiteY5" fmla="*/ 3308 h 6851"/>
                <a:gd name="connsiteX6" fmla="*/ 13703 w 17010"/>
                <a:gd name="connsiteY6" fmla="*/ 0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0" h="6851">
                  <a:moveTo>
                    <a:pt x="13703" y="0"/>
                  </a:moveTo>
                  <a:lnTo>
                    <a:pt x="3308" y="0"/>
                  </a:lnTo>
                  <a:cubicBezTo>
                    <a:pt x="1418" y="0"/>
                    <a:pt x="0" y="1417"/>
                    <a:pt x="0" y="3308"/>
                  </a:cubicBezTo>
                  <a:cubicBezTo>
                    <a:pt x="0" y="5197"/>
                    <a:pt x="1418" y="6851"/>
                    <a:pt x="3308" y="6851"/>
                  </a:cubicBezTo>
                  <a:lnTo>
                    <a:pt x="13703" y="6851"/>
                  </a:lnTo>
                  <a:cubicBezTo>
                    <a:pt x="15593" y="6851"/>
                    <a:pt x="17010" y="5434"/>
                    <a:pt x="17010" y="3308"/>
                  </a:cubicBezTo>
                  <a:cubicBezTo>
                    <a:pt x="17010" y="1417"/>
                    <a:pt x="15593" y="0"/>
                    <a:pt x="13703" y="0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BEA4B8E5-23BB-7525-0FF8-D72034EB2736}"/>
                </a:ext>
              </a:extLst>
            </p:cNvPr>
            <p:cNvSpPr/>
            <p:nvPr/>
          </p:nvSpPr>
          <p:spPr>
            <a:xfrm>
              <a:off x="565450" y="3899096"/>
              <a:ext cx="17010" cy="6851"/>
            </a:xfrm>
            <a:custGeom>
              <a:avLst/>
              <a:gdLst>
                <a:gd name="connsiteX0" fmla="*/ 13703 w 17010"/>
                <a:gd name="connsiteY0" fmla="*/ 0 h 6851"/>
                <a:gd name="connsiteX1" fmla="*/ 3308 w 17010"/>
                <a:gd name="connsiteY1" fmla="*/ 0 h 6851"/>
                <a:gd name="connsiteX2" fmla="*/ 0 w 17010"/>
                <a:gd name="connsiteY2" fmla="*/ 3308 h 6851"/>
                <a:gd name="connsiteX3" fmla="*/ 3308 w 17010"/>
                <a:gd name="connsiteY3" fmla="*/ 6851 h 6851"/>
                <a:gd name="connsiteX4" fmla="*/ 13703 w 17010"/>
                <a:gd name="connsiteY4" fmla="*/ 6851 h 6851"/>
                <a:gd name="connsiteX5" fmla="*/ 17010 w 17010"/>
                <a:gd name="connsiteY5" fmla="*/ 3308 h 6851"/>
                <a:gd name="connsiteX6" fmla="*/ 13703 w 17010"/>
                <a:gd name="connsiteY6" fmla="*/ 0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0" h="6851">
                  <a:moveTo>
                    <a:pt x="13703" y="0"/>
                  </a:moveTo>
                  <a:lnTo>
                    <a:pt x="3308" y="0"/>
                  </a:lnTo>
                  <a:cubicBezTo>
                    <a:pt x="1418" y="0"/>
                    <a:pt x="0" y="1417"/>
                    <a:pt x="0" y="3308"/>
                  </a:cubicBezTo>
                  <a:cubicBezTo>
                    <a:pt x="0" y="5197"/>
                    <a:pt x="1418" y="6851"/>
                    <a:pt x="3308" y="6851"/>
                  </a:cubicBezTo>
                  <a:lnTo>
                    <a:pt x="13703" y="6851"/>
                  </a:lnTo>
                  <a:cubicBezTo>
                    <a:pt x="15593" y="6851"/>
                    <a:pt x="17010" y="5434"/>
                    <a:pt x="17010" y="3308"/>
                  </a:cubicBezTo>
                  <a:cubicBezTo>
                    <a:pt x="17010" y="1417"/>
                    <a:pt x="15593" y="0"/>
                    <a:pt x="13703" y="0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11A17682-73BA-DD21-15D2-5A752E517B44}"/>
                </a:ext>
              </a:extLst>
            </p:cNvPr>
            <p:cNvSpPr/>
            <p:nvPr/>
          </p:nvSpPr>
          <p:spPr>
            <a:xfrm>
              <a:off x="455591" y="3899096"/>
              <a:ext cx="17246" cy="6851"/>
            </a:xfrm>
            <a:custGeom>
              <a:avLst/>
              <a:gdLst>
                <a:gd name="connsiteX0" fmla="*/ 13939 w 17246"/>
                <a:gd name="connsiteY0" fmla="*/ 0 h 6851"/>
                <a:gd name="connsiteX1" fmla="*/ 3544 w 17246"/>
                <a:gd name="connsiteY1" fmla="*/ 0 h 6851"/>
                <a:gd name="connsiteX2" fmla="*/ 0 w 17246"/>
                <a:gd name="connsiteY2" fmla="*/ 3308 h 6851"/>
                <a:gd name="connsiteX3" fmla="*/ 3544 w 17246"/>
                <a:gd name="connsiteY3" fmla="*/ 6851 h 6851"/>
                <a:gd name="connsiteX4" fmla="*/ 13939 w 17246"/>
                <a:gd name="connsiteY4" fmla="*/ 6851 h 6851"/>
                <a:gd name="connsiteX5" fmla="*/ 17247 w 17246"/>
                <a:gd name="connsiteY5" fmla="*/ 3308 h 6851"/>
                <a:gd name="connsiteX6" fmla="*/ 13939 w 17246"/>
                <a:gd name="connsiteY6" fmla="*/ 0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46" h="6851">
                  <a:moveTo>
                    <a:pt x="13939" y="0"/>
                  </a:moveTo>
                  <a:lnTo>
                    <a:pt x="3544" y="0"/>
                  </a:lnTo>
                  <a:cubicBezTo>
                    <a:pt x="1654" y="0"/>
                    <a:pt x="0" y="1417"/>
                    <a:pt x="0" y="3308"/>
                  </a:cubicBezTo>
                  <a:cubicBezTo>
                    <a:pt x="0" y="5197"/>
                    <a:pt x="1654" y="6851"/>
                    <a:pt x="3544" y="6851"/>
                  </a:cubicBezTo>
                  <a:lnTo>
                    <a:pt x="13939" y="6851"/>
                  </a:lnTo>
                  <a:cubicBezTo>
                    <a:pt x="15829" y="6851"/>
                    <a:pt x="17247" y="5434"/>
                    <a:pt x="17247" y="3308"/>
                  </a:cubicBezTo>
                  <a:cubicBezTo>
                    <a:pt x="17247" y="1417"/>
                    <a:pt x="15829" y="0"/>
                    <a:pt x="13939" y="0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5C1D63CD-240A-0E08-9430-7261CAFD491E}"/>
                </a:ext>
              </a:extLst>
            </p:cNvPr>
            <p:cNvSpPr/>
            <p:nvPr/>
          </p:nvSpPr>
          <p:spPr>
            <a:xfrm>
              <a:off x="473310" y="3931463"/>
              <a:ext cx="37092" cy="36856"/>
            </a:xfrm>
            <a:custGeom>
              <a:avLst/>
              <a:gdLst>
                <a:gd name="connsiteX0" fmla="*/ 3308 w 37092"/>
                <a:gd name="connsiteY0" fmla="*/ 36856 h 36856"/>
                <a:gd name="connsiteX1" fmla="*/ 33548 w 37092"/>
                <a:gd name="connsiteY1" fmla="*/ 36856 h 36856"/>
                <a:gd name="connsiteX2" fmla="*/ 37092 w 37092"/>
                <a:gd name="connsiteY2" fmla="*/ 33548 h 36856"/>
                <a:gd name="connsiteX3" fmla="*/ 37092 w 37092"/>
                <a:gd name="connsiteY3" fmla="*/ 3308 h 36856"/>
                <a:gd name="connsiteX4" fmla="*/ 33548 w 37092"/>
                <a:gd name="connsiteY4" fmla="*/ 0 h 36856"/>
                <a:gd name="connsiteX5" fmla="*/ 3308 w 37092"/>
                <a:gd name="connsiteY5" fmla="*/ 0 h 36856"/>
                <a:gd name="connsiteX6" fmla="*/ 0 w 37092"/>
                <a:gd name="connsiteY6" fmla="*/ 3308 h 36856"/>
                <a:gd name="connsiteX7" fmla="*/ 0 w 37092"/>
                <a:gd name="connsiteY7" fmla="*/ 33548 h 36856"/>
                <a:gd name="connsiteX8" fmla="*/ 3308 w 37092"/>
                <a:gd name="connsiteY8" fmla="*/ 36856 h 36856"/>
                <a:gd name="connsiteX9" fmla="*/ 6851 w 37092"/>
                <a:gd name="connsiteY9" fmla="*/ 6615 h 36856"/>
                <a:gd name="connsiteX10" fmla="*/ 30241 w 37092"/>
                <a:gd name="connsiteY10" fmla="*/ 6615 h 36856"/>
                <a:gd name="connsiteX11" fmla="*/ 30241 w 37092"/>
                <a:gd name="connsiteY11" fmla="*/ 30005 h 36856"/>
                <a:gd name="connsiteX12" fmla="*/ 6851 w 37092"/>
                <a:gd name="connsiteY12" fmla="*/ 30005 h 36856"/>
                <a:gd name="connsiteX13" fmla="*/ 6851 w 37092"/>
                <a:gd name="connsiteY13" fmla="*/ 6615 h 3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92" h="36856">
                  <a:moveTo>
                    <a:pt x="3308" y="36856"/>
                  </a:moveTo>
                  <a:lnTo>
                    <a:pt x="33548" y="36856"/>
                  </a:lnTo>
                  <a:cubicBezTo>
                    <a:pt x="35438" y="36856"/>
                    <a:pt x="37092" y="35438"/>
                    <a:pt x="37092" y="33548"/>
                  </a:cubicBezTo>
                  <a:lnTo>
                    <a:pt x="37092" y="3308"/>
                  </a:lnTo>
                  <a:cubicBezTo>
                    <a:pt x="37092" y="1418"/>
                    <a:pt x="35675" y="0"/>
                    <a:pt x="33548" y="0"/>
                  </a:cubicBezTo>
                  <a:lnTo>
                    <a:pt x="3308" y="0"/>
                  </a:lnTo>
                  <a:cubicBezTo>
                    <a:pt x="1418" y="0"/>
                    <a:pt x="0" y="1418"/>
                    <a:pt x="0" y="3308"/>
                  </a:cubicBezTo>
                  <a:lnTo>
                    <a:pt x="0" y="33548"/>
                  </a:lnTo>
                  <a:cubicBezTo>
                    <a:pt x="0" y="35438"/>
                    <a:pt x="1418" y="36856"/>
                    <a:pt x="3308" y="36856"/>
                  </a:cubicBezTo>
                  <a:close/>
                  <a:moveTo>
                    <a:pt x="6851" y="6615"/>
                  </a:moveTo>
                  <a:lnTo>
                    <a:pt x="30241" y="6615"/>
                  </a:lnTo>
                  <a:lnTo>
                    <a:pt x="30241" y="30005"/>
                  </a:lnTo>
                  <a:lnTo>
                    <a:pt x="6851" y="30005"/>
                  </a:lnTo>
                  <a:lnTo>
                    <a:pt x="6851" y="6615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64E4438C-F344-FCC3-722B-E7FEDEC4DF12}"/>
                </a:ext>
              </a:extLst>
            </p:cNvPr>
            <p:cNvSpPr/>
            <p:nvPr/>
          </p:nvSpPr>
          <p:spPr>
            <a:xfrm>
              <a:off x="531666" y="3931226"/>
              <a:ext cx="37092" cy="36855"/>
            </a:xfrm>
            <a:custGeom>
              <a:avLst/>
              <a:gdLst>
                <a:gd name="connsiteX0" fmla="*/ 33548 w 37092"/>
                <a:gd name="connsiteY0" fmla="*/ 0 h 36855"/>
                <a:gd name="connsiteX1" fmla="*/ 3308 w 37092"/>
                <a:gd name="connsiteY1" fmla="*/ 0 h 36855"/>
                <a:gd name="connsiteX2" fmla="*/ 0 w 37092"/>
                <a:gd name="connsiteY2" fmla="*/ 3308 h 36855"/>
                <a:gd name="connsiteX3" fmla="*/ 0 w 37092"/>
                <a:gd name="connsiteY3" fmla="*/ 33548 h 36855"/>
                <a:gd name="connsiteX4" fmla="*/ 3308 w 37092"/>
                <a:gd name="connsiteY4" fmla="*/ 36856 h 36855"/>
                <a:gd name="connsiteX5" fmla="*/ 33548 w 37092"/>
                <a:gd name="connsiteY5" fmla="*/ 36856 h 36855"/>
                <a:gd name="connsiteX6" fmla="*/ 37092 w 37092"/>
                <a:gd name="connsiteY6" fmla="*/ 33548 h 36855"/>
                <a:gd name="connsiteX7" fmla="*/ 37092 w 37092"/>
                <a:gd name="connsiteY7" fmla="*/ 3308 h 36855"/>
                <a:gd name="connsiteX8" fmla="*/ 33548 w 37092"/>
                <a:gd name="connsiteY8" fmla="*/ 0 h 36855"/>
                <a:gd name="connsiteX9" fmla="*/ 30005 w 37092"/>
                <a:gd name="connsiteY9" fmla="*/ 30241 h 36855"/>
                <a:gd name="connsiteX10" fmla="*/ 6615 w 37092"/>
                <a:gd name="connsiteY10" fmla="*/ 30241 h 36855"/>
                <a:gd name="connsiteX11" fmla="*/ 6615 w 37092"/>
                <a:gd name="connsiteY11" fmla="*/ 6851 h 36855"/>
                <a:gd name="connsiteX12" fmla="*/ 30005 w 37092"/>
                <a:gd name="connsiteY12" fmla="*/ 6851 h 36855"/>
                <a:gd name="connsiteX13" fmla="*/ 30005 w 37092"/>
                <a:gd name="connsiteY13" fmla="*/ 30241 h 3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92" h="36855">
                  <a:moveTo>
                    <a:pt x="33548" y="0"/>
                  </a:moveTo>
                  <a:lnTo>
                    <a:pt x="3308" y="0"/>
                  </a:lnTo>
                  <a:cubicBezTo>
                    <a:pt x="1418" y="0"/>
                    <a:pt x="0" y="1417"/>
                    <a:pt x="0" y="3308"/>
                  </a:cubicBezTo>
                  <a:lnTo>
                    <a:pt x="0" y="33548"/>
                  </a:lnTo>
                  <a:cubicBezTo>
                    <a:pt x="0" y="35438"/>
                    <a:pt x="1418" y="36856"/>
                    <a:pt x="3308" y="36856"/>
                  </a:cubicBezTo>
                  <a:lnTo>
                    <a:pt x="33548" y="36856"/>
                  </a:lnTo>
                  <a:cubicBezTo>
                    <a:pt x="35438" y="36856"/>
                    <a:pt x="37092" y="35438"/>
                    <a:pt x="37092" y="33548"/>
                  </a:cubicBezTo>
                  <a:lnTo>
                    <a:pt x="37092" y="3308"/>
                  </a:lnTo>
                  <a:cubicBezTo>
                    <a:pt x="37092" y="1417"/>
                    <a:pt x="35438" y="0"/>
                    <a:pt x="33548" y="0"/>
                  </a:cubicBezTo>
                  <a:close/>
                  <a:moveTo>
                    <a:pt x="30005" y="30241"/>
                  </a:moveTo>
                  <a:lnTo>
                    <a:pt x="6615" y="30241"/>
                  </a:lnTo>
                  <a:lnTo>
                    <a:pt x="6615" y="6851"/>
                  </a:lnTo>
                  <a:lnTo>
                    <a:pt x="30005" y="6851"/>
                  </a:lnTo>
                  <a:lnTo>
                    <a:pt x="30005" y="30241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4FDFF368-7BA6-1646-1922-D96B596FE639}"/>
                </a:ext>
              </a:extLst>
            </p:cNvPr>
            <p:cNvSpPr/>
            <p:nvPr/>
          </p:nvSpPr>
          <p:spPr>
            <a:xfrm>
              <a:off x="414719" y="3992889"/>
              <a:ext cx="37092" cy="37328"/>
            </a:xfrm>
            <a:custGeom>
              <a:avLst/>
              <a:gdLst>
                <a:gd name="connsiteX0" fmla="*/ 33785 w 37092"/>
                <a:gd name="connsiteY0" fmla="*/ 0 h 37328"/>
                <a:gd name="connsiteX1" fmla="*/ 3544 w 37092"/>
                <a:gd name="connsiteY1" fmla="*/ 0 h 37328"/>
                <a:gd name="connsiteX2" fmla="*/ 0 w 37092"/>
                <a:gd name="connsiteY2" fmla="*/ 3544 h 37328"/>
                <a:gd name="connsiteX3" fmla="*/ 0 w 37092"/>
                <a:gd name="connsiteY3" fmla="*/ 33785 h 37328"/>
                <a:gd name="connsiteX4" fmla="*/ 3544 w 37092"/>
                <a:gd name="connsiteY4" fmla="*/ 37329 h 37328"/>
                <a:gd name="connsiteX5" fmla="*/ 33785 w 37092"/>
                <a:gd name="connsiteY5" fmla="*/ 37329 h 37328"/>
                <a:gd name="connsiteX6" fmla="*/ 37092 w 37092"/>
                <a:gd name="connsiteY6" fmla="*/ 33785 h 37328"/>
                <a:gd name="connsiteX7" fmla="*/ 37092 w 37092"/>
                <a:gd name="connsiteY7" fmla="*/ 3544 h 37328"/>
                <a:gd name="connsiteX8" fmla="*/ 33785 w 37092"/>
                <a:gd name="connsiteY8" fmla="*/ 0 h 37328"/>
                <a:gd name="connsiteX9" fmla="*/ 30241 w 37092"/>
                <a:gd name="connsiteY9" fmla="*/ 30241 h 37328"/>
                <a:gd name="connsiteX10" fmla="*/ 6851 w 37092"/>
                <a:gd name="connsiteY10" fmla="*/ 30241 h 37328"/>
                <a:gd name="connsiteX11" fmla="*/ 6851 w 37092"/>
                <a:gd name="connsiteY11" fmla="*/ 6851 h 37328"/>
                <a:gd name="connsiteX12" fmla="*/ 30241 w 37092"/>
                <a:gd name="connsiteY12" fmla="*/ 6851 h 37328"/>
                <a:gd name="connsiteX13" fmla="*/ 30241 w 37092"/>
                <a:gd name="connsiteY13" fmla="*/ 30241 h 3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92" h="37328">
                  <a:moveTo>
                    <a:pt x="33785" y="0"/>
                  </a:moveTo>
                  <a:lnTo>
                    <a:pt x="3544" y="0"/>
                  </a:lnTo>
                  <a:cubicBezTo>
                    <a:pt x="1654" y="0"/>
                    <a:pt x="0" y="1418"/>
                    <a:pt x="0" y="3544"/>
                  </a:cubicBezTo>
                  <a:lnTo>
                    <a:pt x="0" y="33785"/>
                  </a:lnTo>
                  <a:cubicBezTo>
                    <a:pt x="0" y="35675"/>
                    <a:pt x="1418" y="37329"/>
                    <a:pt x="3544" y="37329"/>
                  </a:cubicBezTo>
                  <a:lnTo>
                    <a:pt x="33785" y="37329"/>
                  </a:lnTo>
                  <a:cubicBezTo>
                    <a:pt x="35675" y="37329"/>
                    <a:pt x="37092" y="35911"/>
                    <a:pt x="37092" y="33785"/>
                  </a:cubicBezTo>
                  <a:lnTo>
                    <a:pt x="37092" y="3544"/>
                  </a:lnTo>
                  <a:cubicBezTo>
                    <a:pt x="37092" y="1654"/>
                    <a:pt x="35675" y="0"/>
                    <a:pt x="33785" y="0"/>
                  </a:cubicBezTo>
                  <a:close/>
                  <a:moveTo>
                    <a:pt x="30241" y="30241"/>
                  </a:moveTo>
                  <a:lnTo>
                    <a:pt x="6851" y="30241"/>
                  </a:lnTo>
                  <a:lnTo>
                    <a:pt x="6851" y="6851"/>
                  </a:lnTo>
                  <a:lnTo>
                    <a:pt x="30241" y="6851"/>
                  </a:lnTo>
                  <a:lnTo>
                    <a:pt x="30241" y="30241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79D7F90-DAFC-D8EB-49AA-C2603B008A4E}"/>
                </a:ext>
              </a:extLst>
            </p:cNvPr>
            <p:cNvSpPr/>
            <p:nvPr/>
          </p:nvSpPr>
          <p:spPr>
            <a:xfrm>
              <a:off x="531666" y="3992889"/>
              <a:ext cx="37092" cy="37328"/>
            </a:xfrm>
            <a:custGeom>
              <a:avLst/>
              <a:gdLst>
                <a:gd name="connsiteX0" fmla="*/ 33548 w 37092"/>
                <a:gd name="connsiteY0" fmla="*/ 0 h 37328"/>
                <a:gd name="connsiteX1" fmla="*/ 3308 w 37092"/>
                <a:gd name="connsiteY1" fmla="*/ 0 h 37328"/>
                <a:gd name="connsiteX2" fmla="*/ 0 w 37092"/>
                <a:gd name="connsiteY2" fmla="*/ 3544 h 37328"/>
                <a:gd name="connsiteX3" fmla="*/ 0 w 37092"/>
                <a:gd name="connsiteY3" fmla="*/ 33785 h 37328"/>
                <a:gd name="connsiteX4" fmla="*/ 3308 w 37092"/>
                <a:gd name="connsiteY4" fmla="*/ 37329 h 37328"/>
                <a:gd name="connsiteX5" fmla="*/ 33548 w 37092"/>
                <a:gd name="connsiteY5" fmla="*/ 37329 h 37328"/>
                <a:gd name="connsiteX6" fmla="*/ 37092 w 37092"/>
                <a:gd name="connsiteY6" fmla="*/ 33785 h 37328"/>
                <a:gd name="connsiteX7" fmla="*/ 37092 w 37092"/>
                <a:gd name="connsiteY7" fmla="*/ 3544 h 37328"/>
                <a:gd name="connsiteX8" fmla="*/ 33548 w 37092"/>
                <a:gd name="connsiteY8" fmla="*/ 0 h 37328"/>
                <a:gd name="connsiteX9" fmla="*/ 30005 w 37092"/>
                <a:gd name="connsiteY9" fmla="*/ 30241 h 37328"/>
                <a:gd name="connsiteX10" fmla="*/ 6615 w 37092"/>
                <a:gd name="connsiteY10" fmla="*/ 30241 h 37328"/>
                <a:gd name="connsiteX11" fmla="*/ 6615 w 37092"/>
                <a:gd name="connsiteY11" fmla="*/ 6851 h 37328"/>
                <a:gd name="connsiteX12" fmla="*/ 30005 w 37092"/>
                <a:gd name="connsiteY12" fmla="*/ 6851 h 37328"/>
                <a:gd name="connsiteX13" fmla="*/ 30005 w 37092"/>
                <a:gd name="connsiteY13" fmla="*/ 30241 h 3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92" h="37328">
                  <a:moveTo>
                    <a:pt x="33548" y="0"/>
                  </a:moveTo>
                  <a:lnTo>
                    <a:pt x="3308" y="0"/>
                  </a:lnTo>
                  <a:cubicBezTo>
                    <a:pt x="1418" y="0"/>
                    <a:pt x="0" y="1418"/>
                    <a:pt x="0" y="3544"/>
                  </a:cubicBezTo>
                  <a:lnTo>
                    <a:pt x="0" y="33785"/>
                  </a:lnTo>
                  <a:cubicBezTo>
                    <a:pt x="0" y="35675"/>
                    <a:pt x="1418" y="37329"/>
                    <a:pt x="3308" y="37329"/>
                  </a:cubicBezTo>
                  <a:lnTo>
                    <a:pt x="33548" y="37329"/>
                  </a:lnTo>
                  <a:cubicBezTo>
                    <a:pt x="35438" y="37329"/>
                    <a:pt x="37092" y="35911"/>
                    <a:pt x="37092" y="33785"/>
                  </a:cubicBezTo>
                  <a:lnTo>
                    <a:pt x="37092" y="3544"/>
                  </a:lnTo>
                  <a:cubicBezTo>
                    <a:pt x="37092" y="1654"/>
                    <a:pt x="35438" y="0"/>
                    <a:pt x="33548" y="0"/>
                  </a:cubicBezTo>
                  <a:close/>
                  <a:moveTo>
                    <a:pt x="30005" y="30241"/>
                  </a:moveTo>
                  <a:lnTo>
                    <a:pt x="6615" y="30241"/>
                  </a:lnTo>
                  <a:lnTo>
                    <a:pt x="6615" y="6851"/>
                  </a:lnTo>
                  <a:lnTo>
                    <a:pt x="30005" y="6851"/>
                  </a:lnTo>
                  <a:lnTo>
                    <a:pt x="30005" y="30241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FBC35B22-1DC1-E00A-9985-E38F352A1D59}"/>
                </a:ext>
              </a:extLst>
            </p:cNvPr>
            <p:cNvSpPr/>
            <p:nvPr/>
          </p:nvSpPr>
          <p:spPr>
            <a:xfrm>
              <a:off x="473074" y="3986491"/>
              <a:ext cx="40583" cy="43726"/>
            </a:xfrm>
            <a:custGeom>
              <a:avLst/>
              <a:gdLst>
                <a:gd name="connsiteX0" fmla="*/ 38982 w 40583"/>
                <a:gd name="connsiteY0" fmla="*/ 492 h 43726"/>
                <a:gd name="connsiteX1" fmla="*/ 34257 w 40583"/>
                <a:gd name="connsiteY1" fmla="*/ 1437 h 43726"/>
                <a:gd name="connsiteX2" fmla="*/ 30950 w 40583"/>
                <a:gd name="connsiteY2" fmla="*/ 6398 h 43726"/>
                <a:gd name="connsiteX3" fmla="*/ 3308 w 40583"/>
                <a:gd name="connsiteY3" fmla="*/ 6398 h 43726"/>
                <a:gd name="connsiteX4" fmla="*/ 0 w 40583"/>
                <a:gd name="connsiteY4" fmla="*/ 9942 h 43726"/>
                <a:gd name="connsiteX5" fmla="*/ 0 w 40583"/>
                <a:gd name="connsiteY5" fmla="*/ 40183 h 43726"/>
                <a:gd name="connsiteX6" fmla="*/ 3308 w 40583"/>
                <a:gd name="connsiteY6" fmla="*/ 43727 h 43726"/>
                <a:gd name="connsiteX7" fmla="*/ 33548 w 40583"/>
                <a:gd name="connsiteY7" fmla="*/ 43727 h 43726"/>
                <a:gd name="connsiteX8" fmla="*/ 37092 w 40583"/>
                <a:gd name="connsiteY8" fmla="*/ 40183 h 43726"/>
                <a:gd name="connsiteX9" fmla="*/ 37092 w 40583"/>
                <a:gd name="connsiteY9" fmla="*/ 9942 h 43726"/>
                <a:gd name="connsiteX10" fmla="*/ 37092 w 40583"/>
                <a:gd name="connsiteY10" fmla="*/ 9942 h 43726"/>
                <a:gd name="connsiteX11" fmla="*/ 39927 w 40583"/>
                <a:gd name="connsiteY11" fmla="*/ 5689 h 43726"/>
                <a:gd name="connsiteX12" fmla="*/ 38982 w 40583"/>
                <a:gd name="connsiteY12" fmla="*/ 964 h 43726"/>
                <a:gd name="connsiteX13" fmla="*/ 30241 w 40583"/>
                <a:gd name="connsiteY13" fmla="*/ 36639 h 43726"/>
                <a:gd name="connsiteX14" fmla="*/ 6851 w 40583"/>
                <a:gd name="connsiteY14" fmla="*/ 36639 h 43726"/>
                <a:gd name="connsiteX15" fmla="*/ 6851 w 40583"/>
                <a:gd name="connsiteY15" fmla="*/ 13249 h 43726"/>
                <a:gd name="connsiteX16" fmla="*/ 26461 w 40583"/>
                <a:gd name="connsiteY16" fmla="*/ 13249 h 43726"/>
                <a:gd name="connsiteX17" fmla="*/ 19846 w 40583"/>
                <a:gd name="connsiteY17" fmla="*/ 23172 h 43726"/>
                <a:gd name="connsiteX18" fmla="*/ 16774 w 40583"/>
                <a:gd name="connsiteY18" fmla="*/ 18920 h 43726"/>
                <a:gd name="connsiteX19" fmla="*/ 12049 w 40583"/>
                <a:gd name="connsiteY19" fmla="*/ 18211 h 43726"/>
                <a:gd name="connsiteX20" fmla="*/ 11340 w 40583"/>
                <a:gd name="connsiteY20" fmla="*/ 22936 h 43726"/>
                <a:gd name="connsiteX21" fmla="*/ 17247 w 40583"/>
                <a:gd name="connsiteY21" fmla="*/ 31205 h 43726"/>
                <a:gd name="connsiteX22" fmla="*/ 20082 w 40583"/>
                <a:gd name="connsiteY22" fmla="*/ 32622 h 43726"/>
                <a:gd name="connsiteX23" fmla="*/ 20082 w 40583"/>
                <a:gd name="connsiteY23" fmla="*/ 32622 h 43726"/>
                <a:gd name="connsiteX24" fmla="*/ 22917 w 40583"/>
                <a:gd name="connsiteY24" fmla="*/ 31205 h 43726"/>
                <a:gd name="connsiteX25" fmla="*/ 30241 w 40583"/>
                <a:gd name="connsiteY25" fmla="*/ 20101 h 43726"/>
                <a:gd name="connsiteX26" fmla="*/ 30241 w 40583"/>
                <a:gd name="connsiteY26" fmla="*/ 36875 h 4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583" h="43726">
                  <a:moveTo>
                    <a:pt x="38982" y="492"/>
                  </a:moveTo>
                  <a:cubicBezTo>
                    <a:pt x="37328" y="-453"/>
                    <a:pt x="35202" y="19"/>
                    <a:pt x="34257" y="1437"/>
                  </a:cubicBezTo>
                  <a:lnTo>
                    <a:pt x="30950" y="6398"/>
                  </a:lnTo>
                  <a:lnTo>
                    <a:pt x="3308" y="6398"/>
                  </a:lnTo>
                  <a:cubicBezTo>
                    <a:pt x="1418" y="6398"/>
                    <a:pt x="0" y="7816"/>
                    <a:pt x="0" y="9942"/>
                  </a:cubicBezTo>
                  <a:lnTo>
                    <a:pt x="0" y="40183"/>
                  </a:lnTo>
                  <a:cubicBezTo>
                    <a:pt x="0" y="42073"/>
                    <a:pt x="1418" y="43727"/>
                    <a:pt x="3308" y="43727"/>
                  </a:cubicBezTo>
                  <a:lnTo>
                    <a:pt x="33548" y="43727"/>
                  </a:lnTo>
                  <a:cubicBezTo>
                    <a:pt x="35438" y="43727"/>
                    <a:pt x="37092" y="42309"/>
                    <a:pt x="37092" y="40183"/>
                  </a:cubicBezTo>
                  <a:lnTo>
                    <a:pt x="37092" y="9942"/>
                  </a:lnTo>
                  <a:cubicBezTo>
                    <a:pt x="37092" y="9942"/>
                    <a:pt x="37092" y="9942"/>
                    <a:pt x="37092" y="9942"/>
                  </a:cubicBezTo>
                  <a:lnTo>
                    <a:pt x="39927" y="5689"/>
                  </a:lnTo>
                  <a:cubicBezTo>
                    <a:pt x="41109" y="4035"/>
                    <a:pt x="40636" y="1909"/>
                    <a:pt x="38982" y="964"/>
                  </a:cubicBezTo>
                  <a:close/>
                  <a:moveTo>
                    <a:pt x="30241" y="36639"/>
                  </a:moveTo>
                  <a:lnTo>
                    <a:pt x="6851" y="36639"/>
                  </a:lnTo>
                  <a:lnTo>
                    <a:pt x="6851" y="13249"/>
                  </a:lnTo>
                  <a:lnTo>
                    <a:pt x="26461" y="13249"/>
                  </a:lnTo>
                  <a:lnTo>
                    <a:pt x="19846" y="23172"/>
                  </a:lnTo>
                  <a:lnTo>
                    <a:pt x="16774" y="18920"/>
                  </a:lnTo>
                  <a:cubicBezTo>
                    <a:pt x="15593" y="17502"/>
                    <a:pt x="13467" y="17030"/>
                    <a:pt x="12049" y="18211"/>
                  </a:cubicBezTo>
                  <a:cubicBezTo>
                    <a:pt x="10632" y="19392"/>
                    <a:pt x="10159" y="21519"/>
                    <a:pt x="11340" y="22936"/>
                  </a:cubicBezTo>
                  <a:lnTo>
                    <a:pt x="17247" y="31205"/>
                  </a:lnTo>
                  <a:cubicBezTo>
                    <a:pt x="17247" y="31205"/>
                    <a:pt x="18901" y="32622"/>
                    <a:pt x="20082" y="32622"/>
                  </a:cubicBezTo>
                  <a:lnTo>
                    <a:pt x="20082" y="32622"/>
                  </a:lnTo>
                  <a:cubicBezTo>
                    <a:pt x="20082" y="32622"/>
                    <a:pt x="22208" y="31914"/>
                    <a:pt x="22917" y="31205"/>
                  </a:cubicBezTo>
                  <a:lnTo>
                    <a:pt x="30241" y="20101"/>
                  </a:lnTo>
                  <a:lnTo>
                    <a:pt x="30241" y="36875"/>
                  </a:lnTo>
                  <a:close/>
                </a:path>
              </a:pathLst>
            </a:custGeom>
            <a:solidFill>
              <a:srgbClr val="C69F41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BEBE91C-E2CE-2E7D-A2EA-FF504EBB6A58}"/>
              </a:ext>
            </a:extLst>
          </p:cNvPr>
          <p:cNvSpPr txBox="1"/>
          <p:nvPr/>
        </p:nvSpPr>
        <p:spPr>
          <a:xfrm>
            <a:off x="3701013" y="292335"/>
            <a:ext cx="4473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C49E41"/>
                </a:solidFill>
              </a:rPr>
              <a:t>Actividades realizadas</a:t>
            </a:r>
            <a:endParaRPr lang="es-CO" sz="2400" b="1" dirty="0">
              <a:solidFill>
                <a:srgbClr val="C49E4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6A0EFE5-B18A-FAE2-EEF8-95CA4D5A68C0}"/>
              </a:ext>
            </a:extLst>
          </p:cNvPr>
          <p:cNvSpPr txBox="1"/>
          <p:nvPr/>
        </p:nvSpPr>
        <p:spPr>
          <a:xfrm>
            <a:off x="408708" y="2904747"/>
            <a:ext cx="286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Inicio: 2 mayo de 2023</a:t>
            </a:r>
          </a:p>
          <a:p>
            <a:r>
              <a:rPr lang="es-ES" dirty="0"/>
              <a:t>Final: 29 mayo de 2023</a:t>
            </a:r>
            <a:endParaRPr lang="es-CO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B3E62D6-512F-F5B5-0701-F4D0913938D6}"/>
              </a:ext>
            </a:extLst>
          </p:cNvPr>
          <p:cNvSpPr txBox="1"/>
          <p:nvPr/>
        </p:nvSpPr>
        <p:spPr>
          <a:xfrm flipH="1">
            <a:off x="320435" y="4504256"/>
            <a:ext cx="889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C00000"/>
                </a:solidFill>
              </a:rPr>
              <a:t>23</a:t>
            </a:r>
            <a:endParaRPr lang="es-CO" sz="4800" b="1" dirty="0">
              <a:solidFill>
                <a:srgbClr val="C0000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6DB04CD-C094-147A-1546-AA758B2CAD0E}"/>
              </a:ext>
            </a:extLst>
          </p:cNvPr>
          <p:cNvSpPr txBox="1"/>
          <p:nvPr/>
        </p:nvSpPr>
        <p:spPr>
          <a:xfrm>
            <a:off x="1158539" y="4480243"/>
            <a:ext cx="200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Procesos revisados</a:t>
            </a:r>
            <a:endParaRPr lang="es-CO" sz="2800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3F6BD2D-CF4C-6D1B-D67A-61D539C2BF44}"/>
              </a:ext>
            </a:extLst>
          </p:cNvPr>
          <p:cNvSpPr txBox="1"/>
          <p:nvPr/>
        </p:nvSpPr>
        <p:spPr>
          <a:xfrm>
            <a:off x="4869282" y="1579783"/>
            <a:ext cx="218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Sesiones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ECCA0DE-3EB7-C634-C833-4D1CD0CCCD66}"/>
              </a:ext>
            </a:extLst>
          </p:cNvPr>
          <p:cNvSpPr txBox="1"/>
          <p:nvPr/>
        </p:nvSpPr>
        <p:spPr>
          <a:xfrm>
            <a:off x="3725836" y="1453001"/>
            <a:ext cx="1209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/>
              <a:t>26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A5DB97-6186-501F-1AC8-F21FFD4B024D}"/>
              </a:ext>
            </a:extLst>
          </p:cNvPr>
          <p:cNvSpPr txBox="1"/>
          <p:nvPr/>
        </p:nvSpPr>
        <p:spPr>
          <a:xfrm>
            <a:off x="3660165" y="2687441"/>
            <a:ext cx="1209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/>
              <a:t>65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1E7D57C-5733-6F49-5A3B-C637EC486A20}"/>
              </a:ext>
            </a:extLst>
          </p:cNvPr>
          <p:cNvSpPr txBox="1"/>
          <p:nvPr/>
        </p:nvSpPr>
        <p:spPr>
          <a:xfrm>
            <a:off x="4869281" y="2595107"/>
            <a:ext cx="3211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Horas de orientación a los procesos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DB9A232-25BF-6D74-4265-78FC8290997E}"/>
              </a:ext>
            </a:extLst>
          </p:cNvPr>
          <p:cNvSpPr txBox="1"/>
          <p:nvPr/>
        </p:nvSpPr>
        <p:spPr>
          <a:xfrm>
            <a:off x="3731270" y="4474038"/>
            <a:ext cx="1209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/>
              <a:t>127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33B9848-A290-243F-2780-BCA49AC79991}"/>
              </a:ext>
            </a:extLst>
          </p:cNvPr>
          <p:cNvSpPr txBox="1"/>
          <p:nvPr/>
        </p:nvSpPr>
        <p:spPr>
          <a:xfrm>
            <a:off x="4952167" y="4474038"/>
            <a:ext cx="321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Riesgos identificados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AC82BD9A-C7D2-9751-1760-BDCD2A98EE2F}"/>
              </a:ext>
            </a:extLst>
          </p:cNvPr>
          <p:cNvCxnSpPr>
            <a:cxnSpLocks/>
          </p:cNvCxnSpPr>
          <p:nvPr/>
        </p:nvCxnSpPr>
        <p:spPr>
          <a:xfrm>
            <a:off x="3556000" y="1374050"/>
            <a:ext cx="0" cy="435032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A4C12E5D-882E-256C-E899-7F28CC874C80}"/>
              </a:ext>
            </a:extLst>
          </p:cNvPr>
          <p:cNvCxnSpPr>
            <a:cxnSpLocks/>
          </p:cNvCxnSpPr>
          <p:nvPr/>
        </p:nvCxnSpPr>
        <p:spPr>
          <a:xfrm>
            <a:off x="8131262" y="1325559"/>
            <a:ext cx="0" cy="435032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áfico 9">
            <a:extLst>
              <a:ext uri="{FF2B5EF4-FFF2-40B4-BE49-F238E27FC236}">
                <a16:creationId xmlns:a16="http://schemas.microsoft.com/office/drawing/2014/main" id="{4C697290-EE49-C489-74DE-CD4E5A06B13C}"/>
              </a:ext>
            </a:extLst>
          </p:cNvPr>
          <p:cNvGrpSpPr>
            <a:grpSpLocks noChangeAspect="1"/>
          </p:cNvGrpSpPr>
          <p:nvPr/>
        </p:nvGrpSpPr>
        <p:grpSpPr>
          <a:xfrm>
            <a:off x="9333024" y="749820"/>
            <a:ext cx="1021494" cy="965039"/>
            <a:chOff x="3937773" y="3359486"/>
            <a:chExt cx="226570" cy="214048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81B7FE09-6BCD-406E-125E-258983103F18}"/>
                </a:ext>
              </a:extLst>
            </p:cNvPr>
            <p:cNvSpPr/>
            <p:nvPr/>
          </p:nvSpPr>
          <p:spPr>
            <a:xfrm>
              <a:off x="3947459" y="3359486"/>
              <a:ext cx="206015" cy="84816"/>
            </a:xfrm>
            <a:custGeom>
              <a:avLst/>
              <a:gdLst>
                <a:gd name="connsiteX0" fmla="*/ 23153 w 206015"/>
                <a:gd name="connsiteY0" fmla="*/ 68042 h 84816"/>
                <a:gd name="connsiteX1" fmla="*/ 26224 w 206015"/>
                <a:gd name="connsiteY1" fmla="*/ 82217 h 84816"/>
                <a:gd name="connsiteX2" fmla="*/ 28587 w 206015"/>
                <a:gd name="connsiteY2" fmla="*/ 84816 h 84816"/>
                <a:gd name="connsiteX3" fmla="*/ 29532 w 206015"/>
                <a:gd name="connsiteY3" fmla="*/ 84816 h 84816"/>
                <a:gd name="connsiteX4" fmla="*/ 31895 w 206015"/>
                <a:gd name="connsiteY4" fmla="*/ 83871 h 84816"/>
                <a:gd name="connsiteX5" fmla="*/ 45125 w 206015"/>
                <a:gd name="connsiteY5" fmla="*/ 70404 h 84816"/>
                <a:gd name="connsiteX6" fmla="*/ 78673 w 206015"/>
                <a:gd name="connsiteY6" fmla="*/ 51268 h 84816"/>
                <a:gd name="connsiteX7" fmla="*/ 90250 w 206015"/>
                <a:gd name="connsiteY7" fmla="*/ 55520 h 84816"/>
                <a:gd name="connsiteX8" fmla="*/ 100173 w 206015"/>
                <a:gd name="connsiteY8" fmla="*/ 70404 h 84816"/>
                <a:gd name="connsiteX9" fmla="*/ 103008 w 206015"/>
                <a:gd name="connsiteY9" fmla="*/ 71822 h 84816"/>
                <a:gd name="connsiteX10" fmla="*/ 105843 w 206015"/>
                <a:gd name="connsiteY10" fmla="*/ 70404 h 84816"/>
                <a:gd name="connsiteX11" fmla="*/ 115766 w 206015"/>
                <a:gd name="connsiteY11" fmla="*/ 55520 h 84816"/>
                <a:gd name="connsiteX12" fmla="*/ 127342 w 206015"/>
                <a:gd name="connsiteY12" fmla="*/ 51268 h 84816"/>
                <a:gd name="connsiteX13" fmla="*/ 160890 w 206015"/>
                <a:gd name="connsiteY13" fmla="*/ 70404 h 84816"/>
                <a:gd name="connsiteX14" fmla="*/ 174121 w 206015"/>
                <a:gd name="connsiteY14" fmla="*/ 83871 h 84816"/>
                <a:gd name="connsiteX15" fmla="*/ 176483 w 206015"/>
                <a:gd name="connsiteY15" fmla="*/ 84816 h 84816"/>
                <a:gd name="connsiteX16" fmla="*/ 177429 w 206015"/>
                <a:gd name="connsiteY16" fmla="*/ 84816 h 84816"/>
                <a:gd name="connsiteX17" fmla="*/ 179791 w 206015"/>
                <a:gd name="connsiteY17" fmla="*/ 82217 h 84816"/>
                <a:gd name="connsiteX18" fmla="*/ 182863 w 206015"/>
                <a:gd name="connsiteY18" fmla="*/ 68042 h 84816"/>
                <a:gd name="connsiteX19" fmla="*/ 206016 w 206015"/>
                <a:gd name="connsiteY19" fmla="*/ 42290 h 84816"/>
                <a:gd name="connsiteX20" fmla="*/ 165616 w 206015"/>
                <a:gd name="connsiteY20" fmla="*/ 13703 h 84816"/>
                <a:gd name="connsiteX21" fmla="*/ 141281 w 206015"/>
                <a:gd name="connsiteY21" fmla="*/ 19609 h 84816"/>
                <a:gd name="connsiteX22" fmla="*/ 103008 w 206015"/>
                <a:gd name="connsiteY22" fmla="*/ 0 h 84816"/>
                <a:gd name="connsiteX23" fmla="*/ 64734 w 206015"/>
                <a:gd name="connsiteY23" fmla="*/ 19609 h 84816"/>
                <a:gd name="connsiteX24" fmla="*/ 40400 w 206015"/>
                <a:gd name="connsiteY24" fmla="*/ 13703 h 84816"/>
                <a:gd name="connsiteX25" fmla="*/ 0 w 206015"/>
                <a:gd name="connsiteY25" fmla="*/ 42290 h 84816"/>
                <a:gd name="connsiteX26" fmla="*/ 23153 w 206015"/>
                <a:gd name="connsiteY26" fmla="*/ 68042 h 84816"/>
                <a:gd name="connsiteX27" fmla="*/ 165379 w 206015"/>
                <a:gd name="connsiteY27" fmla="*/ 20318 h 84816"/>
                <a:gd name="connsiteX28" fmla="*/ 198928 w 206015"/>
                <a:gd name="connsiteY28" fmla="*/ 42054 h 84816"/>
                <a:gd name="connsiteX29" fmla="*/ 178846 w 206015"/>
                <a:gd name="connsiteY29" fmla="*/ 61899 h 84816"/>
                <a:gd name="connsiteX30" fmla="*/ 176483 w 206015"/>
                <a:gd name="connsiteY30" fmla="*/ 64498 h 84816"/>
                <a:gd name="connsiteX31" fmla="*/ 174357 w 206015"/>
                <a:gd name="connsiteY31" fmla="*/ 74421 h 84816"/>
                <a:gd name="connsiteX32" fmla="*/ 164671 w 206015"/>
                <a:gd name="connsiteY32" fmla="*/ 64498 h 84816"/>
                <a:gd name="connsiteX33" fmla="*/ 162544 w 206015"/>
                <a:gd name="connsiteY33" fmla="*/ 63553 h 84816"/>
                <a:gd name="connsiteX34" fmla="*/ 133012 w 206015"/>
                <a:gd name="connsiteY34" fmla="*/ 47251 h 84816"/>
                <a:gd name="connsiteX35" fmla="*/ 143171 w 206015"/>
                <a:gd name="connsiteY35" fmla="*/ 28115 h 84816"/>
                <a:gd name="connsiteX36" fmla="*/ 143171 w 206015"/>
                <a:gd name="connsiteY36" fmla="*/ 25752 h 84816"/>
                <a:gd name="connsiteX37" fmla="*/ 165616 w 206015"/>
                <a:gd name="connsiteY37" fmla="*/ 20082 h 84816"/>
                <a:gd name="connsiteX38" fmla="*/ 102772 w 206015"/>
                <a:gd name="connsiteY38" fmla="*/ 6615 h 84816"/>
                <a:gd name="connsiteX39" fmla="*/ 136320 w 206015"/>
                <a:gd name="connsiteY39" fmla="*/ 28351 h 84816"/>
                <a:gd name="connsiteX40" fmla="*/ 112694 w 206015"/>
                <a:gd name="connsiteY40" fmla="*/ 48905 h 84816"/>
                <a:gd name="connsiteX41" fmla="*/ 110568 w 206015"/>
                <a:gd name="connsiteY41" fmla="*/ 50323 h 84816"/>
                <a:gd name="connsiteX42" fmla="*/ 102772 w 206015"/>
                <a:gd name="connsiteY42" fmla="*/ 62135 h 84816"/>
                <a:gd name="connsiteX43" fmla="*/ 94975 w 206015"/>
                <a:gd name="connsiteY43" fmla="*/ 50323 h 84816"/>
                <a:gd name="connsiteX44" fmla="*/ 92849 w 206015"/>
                <a:gd name="connsiteY44" fmla="*/ 48905 h 84816"/>
                <a:gd name="connsiteX45" fmla="*/ 69223 w 206015"/>
                <a:gd name="connsiteY45" fmla="*/ 28351 h 84816"/>
                <a:gd name="connsiteX46" fmla="*/ 102772 w 206015"/>
                <a:gd name="connsiteY46" fmla="*/ 6615 h 84816"/>
                <a:gd name="connsiteX47" fmla="*/ 40164 w 206015"/>
                <a:gd name="connsiteY47" fmla="*/ 20318 h 84816"/>
                <a:gd name="connsiteX48" fmla="*/ 62608 w 206015"/>
                <a:gd name="connsiteY48" fmla="*/ 25988 h 84816"/>
                <a:gd name="connsiteX49" fmla="*/ 62608 w 206015"/>
                <a:gd name="connsiteY49" fmla="*/ 28351 h 84816"/>
                <a:gd name="connsiteX50" fmla="*/ 72767 w 206015"/>
                <a:gd name="connsiteY50" fmla="*/ 47488 h 84816"/>
                <a:gd name="connsiteX51" fmla="*/ 43235 w 206015"/>
                <a:gd name="connsiteY51" fmla="*/ 63789 h 84816"/>
                <a:gd name="connsiteX52" fmla="*/ 41109 w 206015"/>
                <a:gd name="connsiteY52" fmla="*/ 64734 h 84816"/>
                <a:gd name="connsiteX53" fmla="*/ 31422 w 206015"/>
                <a:gd name="connsiteY53" fmla="*/ 74657 h 84816"/>
                <a:gd name="connsiteX54" fmla="*/ 29296 w 206015"/>
                <a:gd name="connsiteY54" fmla="*/ 64734 h 84816"/>
                <a:gd name="connsiteX55" fmla="*/ 26933 w 206015"/>
                <a:gd name="connsiteY55" fmla="*/ 62135 h 84816"/>
                <a:gd name="connsiteX56" fmla="*/ 6852 w 206015"/>
                <a:gd name="connsiteY56" fmla="*/ 42290 h 84816"/>
                <a:gd name="connsiteX57" fmla="*/ 40400 w 206015"/>
                <a:gd name="connsiteY57" fmla="*/ 20554 h 8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015" h="84816">
                  <a:moveTo>
                    <a:pt x="23153" y="68042"/>
                  </a:moveTo>
                  <a:lnTo>
                    <a:pt x="26224" y="82217"/>
                  </a:lnTo>
                  <a:cubicBezTo>
                    <a:pt x="26461" y="83635"/>
                    <a:pt x="27406" y="84344"/>
                    <a:pt x="28587" y="84816"/>
                  </a:cubicBezTo>
                  <a:cubicBezTo>
                    <a:pt x="28823" y="84816"/>
                    <a:pt x="29296" y="84816"/>
                    <a:pt x="29532" y="84816"/>
                  </a:cubicBezTo>
                  <a:cubicBezTo>
                    <a:pt x="30477" y="84816"/>
                    <a:pt x="31422" y="84580"/>
                    <a:pt x="31895" y="83871"/>
                  </a:cubicBezTo>
                  <a:lnTo>
                    <a:pt x="45125" y="70404"/>
                  </a:lnTo>
                  <a:cubicBezTo>
                    <a:pt x="61190" y="68987"/>
                    <a:pt x="73948" y="61427"/>
                    <a:pt x="78673" y="51268"/>
                  </a:cubicBezTo>
                  <a:cubicBezTo>
                    <a:pt x="82217" y="53158"/>
                    <a:pt x="85997" y="54575"/>
                    <a:pt x="90250" y="55520"/>
                  </a:cubicBezTo>
                  <a:lnTo>
                    <a:pt x="100173" y="70404"/>
                  </a:lnTo>
                  <a:cubicBezTo>
                    <a:pt x="100173" y="70404"/>
                    <a:pt x="101826" y="71822"/>
                    <a:pt x="103008" y="71822"/>
                  </a:cubicBezTo>
                  <a:cubicBezTo>
                    <a:pt x="104189" y="71822"/>
                    <a:pt x="105134" y="71113"/>
                    <a:pt x="105843" y="70404"/>
                  </a:cubicBezTo>
                  <a:lnTo>
                    <a:pt x="115766" y="55520"/>
                  </a:lnTo>
                  <a:cubicBezTo>
                    <a:pt x="120018" y="54575"/>
                    <a:pt x="124035" y="53158"/>
                    <a:pt x="127342" y="51268"/>
                  </a:cubicBezTo>
                  <a:cubicBezTo>
                    <a:pt x="132067" y="61663"/>
                    <a:pt x="144825" y="69223"/>
                    <a:pt x="160890" y="70404"/>
                  </a:cubicBezTo>
                  <a:lnTo>
                    <a:pt x="174121" y="83871"/>
                  </a:lnTo>
                  <a:cubicBezTo>
                    <a:pt x="174121" y="83871"/>
                    <a:pt x="175539" y="84816"/>
                    <a:pt x="176483" y="84816"/>
                  </a:cubicBezTo>
                  <a:cubicBezTo>
                    <a:pt x="176720" y="84816"/>
                    <a:pt x="177192" y="84816"/>
                    <a:pt x="177429" y="84816"/>
                  </a:cubicBezTo>
                  <a:cubicBezTo>
                    <a:pt x="178610" y="84344"/>
                    <a:pt x="179555" y="83399"/>
                    <a:pt x="179791" y="82217"/>
                  </a:cubicBezTo>
                  <a:lnTo>
                    <a:pt x="182863" y="68042"/>
                  </a:lnTo>
                  <a:cubicBezTo>
                    <a:pt x="197038" y="63317"/>
                    <a:pt x="206016" y="53394"/>
                    <a:pt x="206016" y="42290"/>
                  </a:cubicBezTo>
                  <a:cubicBezTo>
                    <a:pt x="206016" y="26461"/>
                    <a:pt x="187824" y="13703"/>
                    <a:pt x="165616" y="13703"/>
                  </a:cubicBezTo>
                  <a:cubicBezTo>
                    <a:pt x="156402" y="13703"/>
                    <a:pt x="148133" y="15829"/>
                    <a:pt x="141281" y="19609"/>
                  </a:cubicBezTo>
                  <a:cubicBezTo>
                    <a:pt x="135847" y="8269"/>
                    <a:pt x="120727" y="0"/>
                    <a:pt x="103008" y="0"/>
                  </a:cubicBezTo>
                  <a:cubicBezTo>
                    <a:pt x="85289" y="0"/>
                    <a:pt x="70168" y="8269"/>
                    <a:pt x="64734" y="19609"/>
                  </a:cubicBezTo>
                  <a:cubicBezTo>
                    <a:pt x="57883" y="16065"/>
                    <a:pt x="49614" y="13703"/>
                    <a:pt x="40400" y="13703"/>
                  </a:cubicBezTo>
                  <a:cubicBezTo>
                    <a:pt x="18192" y="13703"/>
                    <a:pt x="0" y="26461"/>
                    <a:pt x="0" y="42290"/>
                  </a:cubicBezTo>
                  <a:cubicBezTo>
                    <a:pt x="0" y="53394"/>
                    <a:pt x="8978" y="63553"/>
                    <a:pt x="23153" y="68042"/>
                  </a:cubicBezTo>
                  <a:close/>
                  <a:moveTo>
                    <a:pt x="165379" y="20318"/>
                  </a:moveTo>
                  <a:cubicBezTo>
                    <a:pt x="183807" y="20318"/>
                    <a:pt x="198928" y="30005"/>
                    <a:pt x="198928" y="42054"/>
                  </a:cubicBezTo>
                  <a:cubicBezTo>
                    <a:pt x="198928" y="50559"/>
                    <a:pt x="191131" y="58355"/>
                    <a:pt x="178846" y="61899"/>
                  </a:cubicBezTo>
                  <a:cubicBezTo>
                    <a:pt x="177665" y="62372"/>
                    <a:pt x="176720" y="63317"/>
                    <a:pt x="176483" y="64498"/>
                  </a:cubicBezTo>
                  <a:lnTo>
                    <a:pt x="174357" y="74421"/>
                  </a:lnTo>
                  <a:lnTo>
                    <a:pt x="164671" y="64498"/>
                  </a:lnTo>
                  <a:cubicBezTo>
                    <a:pt x="164671" y="64498"/>
                    <a:pt x="163253" y="63553"/>
                    <a:pt x="162544" y="63553"/>
                  </a:cubicBezTo>
                  <a:cubicBezTo>
                    <a:pt x="148133" y="62844"/>
                    <a:pt x="136556" y="55993"/>
                    <a:pt x="133012" y="47251"/>
                  </a:cubicBezTo>
                  <a:cubicBezTo>
                    <a:pt x="139391" y="42054"/>
                    <a:pt x="143171" y="35438"/>
                    <a:pt x="143171" y="28115"/>
                  </a:cubicBezTo>
                  <a:cubicBezTo>
                    <a:pt x="143171" y="27406"/>
                    <a:pt x="143171" y="26697"/>
                    <a:pt x="143171" y="25752"/>
                  </a:cubicBezTo>
                  <a:cubicBezTo>
                    <a:pt x="149078" y="22208"/>
                    <a:pt x="156874" y="20082"/>
                    <a:pt x="165616" y="20082"/>
                  </a:cubicBezTo>
                  <a:close/>
                  <a:moveTo>
                    <a:pt x="102772" y="6615"/>
                  </a:moveTo>
                  <a:cubicBezTo>
                    <a:pt x="121200" y="6615"/>
                    <a:pt x="136320" y="16302"/>
                    <a:pt x="136320" y="28351"/>
                  </a:cubicBezTo>
                  <a:cubicBezTo>
                    <a:pt x="136320" y="37801"/>
                    <a:pt x="126633" y="46306"/>
                    <a:pt x="112694" y="48905"/>
                  </a:cubicBezTo>
                  <a:cubicBezTo>
                    <a:pt x="111749" y="48905"/>
                    <a:pt x="111040" y="49614"/>
                    <a:pt x="110568" y="50323"/>
                  </a:cubicBezTo>
                  <a:lnTo>
                    <a:pt x="102772" y="62135"/>
                  </a:lnTo>
                  <a:lnTo>
                    <a:pt x="94975" y="50323"/>
                  </a:lnTo>
                  <a:cubicBezTo>
                    <a:pt x="94975" y="50323"/>
                    <a:pt x="93558" y="48905"/>
                    <a:pt x="92849" y="48905"/>
                  </a:cubicBezTo>
                  <a:cubicBezTo>
                    <a:pt x="78910" y="46070"/>
                    <a:pt x="69223" y="37565"/>
                    <a:pt x="69223" y="28351"/>
                  </a:cubicBezTo>
                  <a:cubicBezTo>
                    <a:pt x="69223" y="16302"/>
                    <a:pt x="84344" y="6615"/>
                    <a:pt x="102772" y="6615"/>
                  </a:cubicBezTo>
                  <a:close/>
                  <a:moveTo>
                    <a:pt x="40164" y="20318"/>
                  </a:moveTo>
                  <a:cubicBezTo>
                    <a:pt x="48669" y="20318"/>
                    <a:pt x="56465" y="22444"/>
                    <a:pt x="62608" y="25988"/>
                  </a:cubicBezTo>
                  <a:cubicBezTo>
                    <a:pt x="62608" y="26697"/>
                    <a:pt x="62608" y="27642"/>
                    <a:pt x="62608" y="28351"/>
                  </a:cubicBezTo>
                  <a:cubicBezTo>
                    <a:pt x="62608" y="35675"/>
                    <a:pt x="66388" y="42290"/>
                    <a:pt x="72767" y="47488"/>
                  </a:cubicBezTo>
                  <a:cubicBezTo>
                    <a:pt x="69223" y="56229"/>
                    <a:pt x="57647" y="62844"/>
                    <a:pt x="43235" y="63789"/>
                  </a:cubicBezTo>
                  <a:cubicBezTo>
                    <a:pt x="42290" y="63789"/>
                    <a:pt x="41581" y="64262"/>
                    <a:pt x="41109" y="64734"/>
                  </a:cubicBezTo>
                  <a:lnTo>
                    <a:pt x="31422" y="74657"/>
                  </a:lnTo>
                  <a:lnTo>
                    <a:pt x="29296" y="64734"/>
                  </a:lnTo>
                  <a:cubicBezTo>
                    <a:pt x="29059" y="63553"/>
                    <a:pt x="28115" y="62608"/>
                    <a:pt x="26933" y="62135"/>
                  </a:cubicBezTo>
                  <a:cubicBezTo>
                    <a:pt x="14648" y="58592"/>
                    <a:pt x="6852" y="50795"/>
                    <a:pt x="6852" y="42290"/>
                  </a:cubicBezTo>
                  <a:cubicBezTo>
                    <a:pt x="6852" y="30241"/>
                    <a:pt x="21972" y="20554"/>
                    <a:pt x="40400" y="20554"/>
                  </a:cubicBezTo>
                  <a:close/>
                </a:path>
              </a:pathLst>
            </a:custGeom>
            <a:solidFill>
              <a:srgbClr val="C69F41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7168DB2D-220A-B3D6-D585-809D7A3BCEC1}"/>
                </a:ext>
              </a:extLst>
            </p:cNvPr>
            <p:cNvSpPr/>
            <p:nvPr/>
          </p:nvSpPr>
          <p:spPr>
            <a:xfrm>
              <a:off x="3937773" y="3441940"/>
              <a:ext cx="226570" cy="131594"/>
            </a:xfrm>
            <a:custGeom>
              <a:avLst/>
              <a:gdLst>
                <a:gd name="connsiteX0" fmla="*/ 225861 w 226570"/>
                <a:gd name="connsiteY0" fmla="*/ 84580 h 131594"/>
                <a:gd name="connsiteX1" fmla="*/ 206961 w 226570"/>
                <a:gd name="connsiteY1" fmla="*/ 50559 h 131594"/>
                <a:gd name="connsiteX2" fmla="*/ 211213 w 226570"/>
                <a:gd name="connsiteY2" fmla="*/ 36856 h 131594"/>
                <a:gd name="connsiteX3" fmla="*/ 189714 w 226570"/>
                <a:gd name="connsiteY3" fmla="*/ 15593 h 131594"/>
                <a:gd name="connsiteX4" fmla="*/ 168215 w 226570"/>
                <a:gd name="connsiteY4" fmla="*/ 36856 h 131594"/>
                <a:gd name="connsiteX5" fmla="*/ 172231 w 226570"/>
                <a:gd name="connsiteY5" fmla="*/ 50559 h 131594"/>
                <a:gd name="connsiteX6" fmla="*/ 155221 w 226570"/>
                <a:gd name="connsiteY6" fmla="*/ 73948 h 131594"/>
                <a:gd name="connsiteX7" fmla="*/ 148605 w 226570"/>
                <a:gd name="connsiteY7" fmla="*/ 73948 h 131594"/>
                <a:gd name="connsiteX8" fmla="*/ 149078 w 226570"/>
                <a:gd name="connsiteY8" fmla="*/ 69223 h 131594"/>
                <a:gd name="connsiteX9" fmla="*/ 130177 w 226570"/>
                <a:gd name="connsiteY9" fmla="*/ 34966 h 131594"/>
                <a:gd name="connsiteX10" fmla="*/ 134430 w 226570"/>
                <a:gd name="connsiteY10" fmla="*/ 21263 h 131594"/>
                <a:gd name="connsiteX11" fmla="*/ 112930 w 226570"/>
                <a:gd name="connsiteY11" fmla="*/ 0 h 131594"/>
                <a:gd name="connsiteX12" fmla="*/ 91431 w 226570"/>
                <a:gd name="connsiteY12" fmla="*/ 21263 h 131594"/>
                <a:gd name="connsiteX13" fmla="*/ 95684 w 226570"/>
                <a:gd name="connsiteY13" fmla="*/ 34966 h 131594"/>
                <a:gd name="connsiteX14" fmla="*/ 76783 w 226570"/>
                <a:gd name="connsiteY14" fmla="*/ 68987 h 131594"/>
                <a:gd name="connsiteX15" fmla="*/ 77256 w 226570"/>
                <a:gd name="connsiteY15" fmla="*/ 73712 h 131594"/>
                <a:gd name="connsiteX16" fmla="*/ 70877 w 226570"/>
                <a:gd name="connsiteY16" fmla="*/ 73712 h 131594"/>
                <a:gd name="connsiteX17" fmla="*/ 53630 w 226570"/>
                <a:gd name="connsiteY17" fmla="*/ 50086 h 131594"/>
                <a:gd name="connsiteX18" fmla="*/ 57647 w 226570"/>
                <a:gd name="connsiteY18" fmla="*/ 36383 h 131594"/>
                <a:gd name="connsiteX19" fmla="*/ 36147 w 226570"/>
                <a:gd name="connsiteY19" fmla="*/ 15120 h 131594"/>
                <a:gd name="connsiteX20" fmla="*/ 14648 w 226570"/>
                <a:gd name="connsiteY20" fmla="*/ 36383 h 131594"/>
                <a:gd name="connsiteX21" fmla="*/ 18901 w 226570"/>
                <a:gd name="connsiteY21" fmla="*/ 50086 h 131594"/>
                <a:gd name="connsiteX22" fmla="*/ 0 w 226570"/>
                <a:gd name="connsiteY22" fmla="*/ 84107 h 131594"/>
                <a:gd name="connsiteX23" fmla="*/ 17247 w 226570"/>
                <a:gd name="connsiteY23" fmla="*/ 110095 h 131594"/>
                <a:gd name="connsiteX24" fmla="*/ 7560 w 226570"/>
                <a:gd name="connsiteY24" fmla="*/ 126397 h 131594"/>
                <a:gd name="connsiteX25" fmla="*/ 7560 w 226570"/>
                <a:gd name="connsiteY25" fmla="*/ 129941 h 131594"/>
                <a:gd name="connsiteX26" fmla="*/ 10632 w 226570"/>
                <a:gd name="connsiteY26" fmla="*/ 131595 h 131594"/>
                <a:gd name="connsiteX27" fmla="*/ 215702 w 226570"/>
                <a:gd name="connsiteY27" fmla="*/ 131595 h 131594"/>
                <a:gd name="connsiteX28" fmla="*/ 218774 w 226570"/>
                <a:gd name="connsiteY28" fmla="*/ 129941 h 131594"/>
                <a:gd name="connsiteX29" fmla="*/ 218774 w 226570"/>
                <a:gd name="connsiteY29" fmla="*/ 126397 h 131594"/>
                <a:gd name="connsiteX30" fmla="*/ 209087 w 226570"/>
                <a:gd name="connsiteY30" fmla="*/ 110095 h 131594"/>
                <a:gd name="connsiteX31" fmla="*/ 226570 w 226570"/>
                <a:gd name="connsiteY31" fmla="*/ 84344 h 131594"/>
                <a:gd name="connsiteX32" fmla="*/ 189478 w 226570"/>
                <a:gd name="connsiteY32" fmla="*/ 22208 h 131594"/>
                <a:gd name="connsiteX33" fmla="*/ 204125 w 226570"/>
                <a:gd name="connsiteY33" fmla="*/ 36620 h 131594"/>
                <a:gd name="connsiteX34" fmla="*/ 189478 w 226570"/>
                <a:gd name="connsiteY34" fmla="*/ 53158 h 131594"/>
                <a:gd name="connsiteX35" fmla="*/ 174830 w 226570"/>
                <a:gd name="connsiteY35" fmla="*/ 36620 h 131594"/>
                <a:gd name="connsiteX36" fmla="*/ 189478 w 226570"/>
                <a:gd name="connsiteY36" fmla="*/ 22208 h 131594"/>
                <a:gd name="connsiteX37" fmla="*/ 112458 w 226570"/>
                <a:gd name="connsiteY37" fmla="*/ 6615 h 131594"/>
                <a:gd name="connsiteX38" fmla="*/ 127106 w 226570"/>
                <a:gd name="connsiteY38" fmla="*/ 21027 h 131594"/>
                <a:gd name="connsiteX39" fmla="*/ 112458 w 226570"/>
                <a:gd name="connsiteY39" fmla="*/ 37565 h 131594"/>
                <a:gd name="connsiteX40" fmla="*/ 97810 w 226570"/>
                <a:gd name="connsiteY40" fmla="*/ 21027 h 131594"/>
                <a:gd name="connsiteX41" fmla="*/ 112458 w 226570"/>
                <a:gd name="connsiteY41" fmla="*/ 6615 h 131594"/>
                <a:gd name="connsiteX42" fmla="*/ 99700 w 226570"/>
                <a:gd name="connsiteY42" fmla="*/ 39691 h 131594"/>
                <a:gd name="connsiteX43" fmla="*/ 112458 w 226570"/>
                <a:gd name="connsiteY43" fmla="*/ 44180 h 131594"/>
                <a:gd name="connsiteX44" fmla="*/ 125216 w 226570"/>
                <a:gd name="connsiteY44" fmla="*/ 39691 h 131594"/>
                <a:gd name="connsiteX45" fmla="*/ 141990 w 226570"/>
                <a:gd name="connsiteY45" fmla="*/ 68751 h 131594"/>
                <a:gd name="connsiteX46" fmla="*/ 141518 w 226570"/>
                <a:gd name="connsiteY46" fmla="*/ 73476 h 131594"/>
                <a:gd name="connsiteX47" fmla="*/ 83635 w 226570"/>
                <a:gd name="connsiteY47" fmla="*/ 73476 h 131594"/>
                <a:gd name="connsiteX48" fmla="*/ 83162 w 226570"/>
                <a:gd name="connsiteY48" fmla="*/ 68751 h 131594"/>
                <a:gd name="connsiteX49" fmla="*/ 99937 w 226570"/>
                <a:gd name="connsiteY49" fmla="*/ 39691 h 131594"/>
                <a:gd name="connsiteX50" fmla="*/ 35675 w 226570"/>
                <a:gd name="connsiteY50" fmla="*/ 21972 h 131594"/>
                <a:gd name="connsiteX51" fmla="*/ 50323 w 226570"/>
                <a:gd name="connsiteY51" fmla="*/ 36383 h 131594"/>
                <a:gd name="connsiteX52" fmla="*/ 35675 w 226570"/>
                <a:gd name="connsiteY52" fmla="*/ 52921 h 131594"/>
                <a:gd name="connsiteX53" fmla="*/ 21027 w 226570"/>
                <a:gd name="connsiteY53" fmla="*/ 36383 h 131594"/>
                <a:gd name="connsiteX54" fmla="*/ 35675 w 226570"/>
                <a:gd name="connsiteY54" fmla="*/ 21972 h 131594"/>
                <a:gd name="connsiteX55" fmla="*/ 6143 w 226570"/>
                <a:gd name="connsiteY55" fmla="*/ 84344 h 131594"/>
                <a:gd name="connsiteX56" fmla="*/ 22917 w 226570"/>
                <a:gd name="connsiteY56" fmla="*/ 55284 h 131594"/>
                <a:gd name="connsiteX57" fmla="*/ 35675 w 226570"/>
                <a:gd name="connsiteY57" fmla="*/ 59773 h 131594"/>
                <a:gd name="connsiteX58" fmla="*/ 48433 w 226570"/>
                <a:gd name="connsiteY58" fmla="*/ 55284 h 131594"/>
                <a:gd name="connsiteX59" fmla="*/ 63081 w 226570"/>
                <a:gd name="connsiteY59" fmla="*/ 73712 h 131594"/>
                <a:gd name="connsiteX60" fmla="*/ 40400 w 226570"/>
                <a:gd name="connsiteY60" fmla="*/ 73712 h 131594"/>
                <a:gd name="connsiteX61" fmla="*/ 37565 w 226570"/>
                <a:gd name="connsiteY61" fmla="*/ 75366 h 131594"/>
                <a:gd name="connsiteX62" fmla="*/ 20318 w 226570"/>
                <a:gd name="connsiteY62" fmla="*/ 104189 h 131594"/>
                <a:gd name="connsiteX63" fmla="*/ 6379 w 226570"/>
                <a:gd name="connsiteY63" fmla="*/ 84344 h 131594"/>
                <a:gd name="connsiteX64" fmla="*/ 208851 w 226570"/>
                <a:gd name="connsiteY64" fmla="*/ 124980 h 131594"/>
                <a:gd name="connsiteX65" fmla="*/ 15829 w 226570"/>
                <a:gd name="connsiteY65" fmla="*/ 124980 h 131594"/>
                <a:gd name="connsiteX66" fmla="*/ 42054 w 226570"/>
                <a:gd name="connsiteY66" fmla="*/ 80563 h 131594"/>
                <a:gd name="connsiteX67" fmla="*/ 182390 w 226570"/>
                <a:gd name="connsiteY67" fmla="*/ 80563 h 131594"/>
                <a:gd name="connsiteX68" fmla="*/ 208614 w 226570"/>
                <a:gd name="connsiteY68" fmla="*/ 124980 h 131594"/>
                <a:gd name="connsiteX69" fmla="*/ 204598 w 226570"/>
                <a:gd name="connsiteY69" fmla="*/ 104425 h 131594"/>
                <a:gd name="connsiteX70" fmla="*/ 187351 w 226570"/>
                <a:gd name="connsiteY70" fmla="*/ 75602 h 131594"/>
                <a:gd name="connsiteX71" fmla="*/ 184516 w 226570"/>
                <a:gd name="connsiteY71" fmla="*/ 73948 h 131594"/>
                <a:gd name="connsiteX72" fmla="*/ 161836 w 226570"/>
                <a:gd name="connsiteY72" fmla="*/ 73948 h 131594"/>
                <a:gd name="connsiteX73" fmla="*/ 176483 w 226570"/>
                <a:gd name="connsiteY73" fmla="*/ 55520 h 131594"/>
                <a:gd name="connsiteX74" fmla="*/ 189242 w 226570"/>
                <a:gd name="connsiteY74" fmla="*/ 60009 h 131594"/>
                <a:gd name="connsiteX75" fmla="*/ 201999 w 226570"/>
                <a:gd name="connsiteY75" fmla="*/ 55520 h 131594"/>
                <a:gd name="connsiteX76" fmla="*/ 218774 w 226570"/>
                <a:gd name="connsiteY76" fmla="*/ 84580 h 131594"/>
                <a:gd name="connsiteX77" fmla="*/ 204835 w 226570"/>
                <a:gd name="connsiteY77" fmla="*/ 104425 h 13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6570" h="131594">
                  <a:moveTo>
                    <a:pt x="225861" y="84580"/>
                  </a:moveTo>
                  <a:cubicBezTo>
                    <a:pt x="225861" y="71822"/>
                    <a:pt x="218537" y="57883"/>
                    <a:pt x="206961" y="50559"/>
                  </a:cubicBezTo>
                  <a:cubicBezTo>
                    <a:pt x="209560" y="46779"/>
                    <a:pt x="211213" y="41817"/>
                    <a:pt x="211213" y="36856"/>
                  </a:cubicBezTo>
                  <a:cubicBezTo>
                    <a:pt x="211213" y="24571"/>
                    <a:pt x="202236" y="15593"/>
                    <a:pt x="189714" y="15593"/>
                  </a:cubicBezTo>
                  <a:cubicBezTo>
                    <a:pt x="177192" y="15593"/>
                    <a:pt x="168215" y="24571"/>
                    <a:pt x="168215" y="36856"/>
                  </a:cubicBezTo>
                  <a:cubicBezTo>
                    <a:pt x="168215" y="42054"/>
                    <a:pt x="169632" y="46779"/>
                    <a:pt x="172231" y="50559"/>
                  </a:cubicBezTo>
                  <a:cubicBezTo>
                    <a:pt x="163962" y="55757"/>
                    <a:pt x="157819" y="64498"/>
                    <a:pt x="155221" y="73948"/>
                  </a:cubicBezTo>
                  <a:lnTo>
                    <a:pt x="148605" y="73948"/>
                  </a:lnTo>
                  <a:cubicBezTo>
                    <a:pt x="148842" y="72531"/>
                    <a:pt x="149078" y="70877"/>
                    <a:pt x="149078" y="69223"/>
                  </a:cubicBezTo>
                  <a:cubicBezTo>
                    <a:pt x="149078" y="56229"/>
                    <a:pt x="141754" y="42526"/>
                    <a:pt x="130177" y="34966"/>
                  </a:cubicBezTo>
                  <a:cubicBezTo>
                    <a:pt x="132776" y="31186"/>
                    <a:pt x="134430" y="26461"/>
                    <a:pt x="134430" y="21263"/>
                  </a:cubicBezTo>
                  <a:cubicBezTo>
                    <a:pt x="134430" y="8741"/>
                    <a:pt x="125452" y="0"/>
                    <a:pt x="112930" y="0"/>
                  </a:cubicBezTo>
                  <a:cubicBezTo>
                    <a:pt x="100409" y="0"/>
                    <a:pt x="91431" y="8978"/>
                    <a:pt x="91431" y="21263"/>
                  </a:cubicBezTo>
                  <a:cubicBezTo>
                    <a:pt x="91431" y="26461"/>
                    <a:pt x="93085" y="31186"/>
                    <a:pt x="95684" y="34966"/>
                  </a:cubicBezTo>
                  <a:cubicBezTo>
                    <a:pt x="84344" y="42290"/>
                    <a:pt x="76783" y="56229"/>
                    <a:pt x="76783" y="68987"/>
                  </a:cubicBezTo>
                  <a:cubicBezTo>
                    <a:pt x="76783" y="70641"/>
                    <a:pt x="76783" y="72294"/>
                    <a:pt x="77256" y="73712"/>
                  </a:cubicBezTo>
                  <a:lnTo>
                    <a:pt x="70877" y="73712"/>
                  </a:lnTo>
                  <a:cubicBezTo>
                    <a:pt x="68042" y="64262"/>
                    <a:pt x="61899" y="55520"/>
                    <a:pt x="53630" y="50086"/>
                  </a:cubicBezTo>
                  <a:cubicBezTo>
                    <a:pt x="56229" y="46306"/>
                    <a:pt x="57647" y="41581"/>
                    <a:pt x="57647" y="36383"/>
                  </a:cubicBezTo>
                  <a:cubicBezTo>
                    <a:pt x="57647" y="24098"/>
                    <a:pt x="48669" y="15120"/>
                    <a:pt x="36147" y="15120"/>
                  </a:cubicBezTo>
                  <a:cubicBezTo>
                    <a:pt x="23626" y="15120"/>
                    <a:pt x="14648" y="24098"/>
                    <a:pt x="14648" y="36383"/>
                  </a:cubicBezTo>
                  <a:cubicBezTo>
                    <a:pt x="14648" y="41581"/>
                    <a:pt x="16302" y="46306"/>
                    <a:pt x="18901" y="50086"/>
                  </a:cubicBezTo>
                  <a:cubicBezTo>
                    <a:pt x="7560" y="57410"/>
                    <a:pt x="0" y="71349"/>
                    <a:pt x="0" y="84107"/>
                  </a:cubicBezTo>
                  <a:cubicBezTo>
                    <a:pt x="0" y="96865"/>
                    <a:pt x="6379" y="105370"/>
                    <a:pt x="17247" y="110095"/>
                  </a:cubicBezTo>
                  <a:lnTo>
                    <a:pt x="7560" y="126397"/>
                  </a:lnTo>
                  <a:cubicBezTo>
                    <a:pt x="7560" y="126397"/>
                    <a:pt x="6852" y="128760"/>
                    <a:pt x="7560" y="129941"/>
                  </a:cubicBezTo>
                  <a:cubicBezTo>
                    <a:pt x="8269" y="131122"/>
                    <a:pt x="9450" y="131595"/>
                    <a:pt x="10632" y="131595"/>
                  </a:cubicBezTo>
                  <a:lnTo>
                    <a:pt x="215702" y="131595"/>
                  </a:lnTo>
                  <a:cubicBezTo>
                    <a:pt x="216883" y="131595"/>
                    <a:pt x="218065" y="130886"/>
                    <a:pt x="218774" y="129941"/>
                  </a:cubicBezTo>
                  <a:cubicBezTo>
                    <a:pt x="219482" y="128760"/>
                    <a:pt x="219482" y="127578"/>
                    <a:pt x="218774" y="126397"/>
                  </a:cubicBezTo>
                  <a:lnTo>
                    <a:pt x="209087" y="110095"/>
                  </a:lnTo>
                  <a:cubicBezTo>
                    <a:pt x="220191" y="105370"/>
                    <a:pt x="226570" y="96393"/>
                    <a:pt x="226570" y="84344"/>
                  </a:cubicBezTo>
                  <a:close/>
                  <a:moveTo>
                    <a:pt x="189478" y="22208"/>
                  </a:moveTo>
                  <a:cubicBezTo>
                    <a:pt x="198219" y="22208"/>
                    <a:pt x="204125" y="28114"/>
                    <a:pt x="204125" y="36620"/>
                  </a:cubicBezTo>
                  <a:cubicBezTo>
                    <a:pt x="204125" y="45597"/>
                    <a:pt x="197510" y="53158"/>
                    <a:pt x="189478" y="53158"/>
                  </a:cubicBezTo>
                  <a:cubicBezTo>
                    <a:pt x="181445" y="53158"/>
                    <a:pt x="174830" y="45834"/>
                    <a:pt x="174830" y="36620"/>
                  </a:cubicBezTo>
                  <a:cubicBezTo>
                    <a:pt x="174830" y="28114"/>
                    <a:pt x="180736" y="22208"/>
                    <a:pt x="189478" y="22208"/>
                  </a:cubicBezTo>
                  <a:close/>
                  <a:moveTo>
                    <a:pt x="112458" y="6615"/>
                  </a:moveTo>
                  <a:cubicBezTo>
                    <a:pt x="121200" y="6615"/>
                    <a:pt x="127106" y="12522"/>
                    <a:pt x="127106" y="21027"/>
                  </a:cubicBezTo>
                  <a:cubicBezTo>
                    <a:pt x="127106" y="30005"/>
                    <a:pt x="120491" y="37565"/>
                    <a:pt x="112458" y="37565"/>
                  </a:cubicBezTo>
                  <a:cubicBezTo>
                    <a:pt x="104426" y="37565"/>
                    <a:pt x="97810" y="30241"/>
                    <a:pt x="97810" y="21027"/>
                  </a:cubicBezTo>
                  <a:cubicBezTo>
                    <a:pt x="97810" y="12522"/>
                    <a:pt x="103953" y="6615"/>
                    <a:pt x="112458" y="6615"/>
                  </a:cubicBezTo>
                  <a:close/>
                  <a:moveTo>
                    <a:pt x="99700" y="39691"/>
                  </a:moveTo>
                  <a:cubicBezTo>
                    <a:pt x="103244" y="42526"/>
                    <a:pt x="107733" y="44180"/>
                    <a:pt x="112458" y="44180"/>
                  </a:cubicBezTo>
                  <a:cubicBezTo>
                    <a:pt x="117183" y="44180"/>
                    <a:pt x="121672" y="42526"/>
                    <a:pt x="125216" y="39691"/>
                  </a:cubicBezTo>
                  <a:cubicBezTo>
                    <a:pt x="135375" y="45597"/>
                    <a:pt x="141990" y="57410"/>
                    <a:pt x="141990" y="68751"/>
                  </a:cubicBezTo>
                  <a:cubicBezTo>
                    <a:pt x="141990" y="70404"/>
                    <a:pt x="141990" y="72058"/>
                    <a:pt x="141518" y="73476"/>
                  </a:cubicBezTo>
                  <a:lnTo>
                    <a:pt x="83635" y="73476"/>
                  </a:lnTo>
                  <a:cubicBezTo>
                    <a:pt x="83398" y="72058"/>
                    <a:pt x="83162" y="70404"/>
                    <a:pt x="83162" y="68751"/>
                  </a:cubicBezTo>
                  <a:cubicBezTo>
                    <a:pt x="83162" y="57647"/>
                    <a:pt x="89777" y="45597"/>
                    <a:pt x="99937" y="39691"/>
                  </a:cubicBezTo>
                  <a:close/>
                  <a:moveTo>
                    <a:pt x="35675" y="21972"/>
                  </a:moveTo>
                  <a:cubicBezTo>
                    <a:pt x="44416" y="21972"/>
                    <a:pt x="50323" y="27878"/>
                    <a:pt x="50323" y="36383"/>
                  </a:cubicBezTo>
                  <a:cubicBezTo>
                    <a:pt x="50323" y="45361"/>
                    <a:pt x="43708" y="52921"/>
                    <a:pt x="35675" y="52921"/>
                  </a:cubicBezTo>
                  <a:cubicBezTo>
                    <a:pt x="27642" y="52921"/>
                    <a:pt x="21027" y="45597"/>
                    <a:pt x="21027" y="36383"/>
                  </a:cubicBezTo>
                  <a:cubicBezTo>
                    <a:pt x="21027" y="27878"/>
                    <a:pt x="27170" y="21972"/>
                    <a:pt x="35675" y="21972"/>
                  </a:cubicBezTo>
                  <a:close/>
                  <a:moveTo>
                    <a:pt x="6143" y="84344"/>
                  </a:moveTo>
                  <a:cubicBezTo>
                    <a:pt x="6143" y="73239"/>
                    <a:pt x="12758" y="61190"/>
                    <a:pt x="22917" y="55284"/>
                  </a:cubicBezTo>
                  <a:cubicBezTo>
                    <a:pt x="26461" y="58119"/>
                    <a:pt x="30950" y="59773"/>
                    <a:pt x="35675" y="59773"/>
                  </a:cubicBezTo>
                  <a:cubicBezTo>
                    <a:pt x="40400" y="59773"/>
                    <a:pt x="44889" y="58119"/>
                    <a:pt x="48433" y="55284"/>
                  </a:cubicBezTo>
                  <a:cubicBezTo>
                    <a:pt x="55284" y="59300"/>
                    <a:pt x="60482" y="66152"/>
                    <a:pt x="63081" y="73712"/>
                  </a:cubicBezTo>
                  <a:lnTo>
                    <a:pt x="40400" y="73712"/>
                  </a:lnTo>
                  <a:cubicBezTo>
                    <a:pt x="39219" y="73712"/>
                    <a:pt x="38037" y="74421"/>
                    <a:pt x="37565" y="75366"/>
                  </a:cubicBezTo>
                  <a:lnTo>
                    <a:pt x="20318" y="104189"/>
                  </a:lnTo>
                  <a:cubicBezTo>
                    <a:pt x="12994" y="101354"/>
                    <a:pt x="6379" y="95684"/>
                    <a:pt x="6379" y="84344"/>
                  </a:cubicBezTo>
                  <a:close/>
                  <a:moveTo>
                    <a:pt x="208851" y="124980"/>
                  </a:moveTo>
                  <a:lnTo>
                    <a:pt x="15829" y="124980"/>
                  </a:lnTo>
                  <a:lnTo>
                    <a:pt x="42054" y="80563"/>
                  </a:lnTo>
                  <a:lnTo>
                    <a:pt x="182390" y="80563"/>
                  </a:lnTo>
                  <a:lnTo>
                    <a:pt x="208614" y="124980"/>
                  </a:lnTo>
                  <a:close/>
                  <a:moveTo>
                    <a:pt x="204598" y="104425"/>
                  </a:moveTo>
                  <a:lnTo>
                    <a:pt x="187351" y="75602"/>
                  </a:lnTo>
                  <a:cubicBezTo>
                    <a:pt x="187351" y="75602"/>
                    <a:pt x="185697" y="73948"/>
                    <a:pt x="184516" y="73948"/>
                  </a:cubicBezTo>
                  <a:lnTo>
                    <a:pt x="161836" y="73948"/>
                  </a:lnTo>
                  <a:cubicBezTo>
                    <a:pt x="164435" y="66388"/>
                    <a:pt x="169632" y="59537"/>
                    <a:pt x="176483" y="55520"/>
                  </a:cubicBezTo>
                  <a:cubicBezTo>
                    <a:pt x="180028" y="58355"/>
                    <a:pt x="184516" y="60009"/>
                    <a:pt x="189242" y="60009"/>
                  </a:cubicBezTo>
                  <a:cubicBezTo>
                    <a:pt x="193967" y="60009"/>
                    <a:pt x="198456" y="58355"/>
                    <a:pt x="201999" y="55520"/>
                  </a:cubicBezTo>
                  <a:cubicBezTo>
                    <a:pt x="212158" y="61427"/>
                    <a:pt x="218774" y="73239"/>
                    <a:pt x="218774" y="84580"/>
                  </a:cubicBezTo>
                  <a:cubicBezTo>
                    <a:pt x="218774" y="95920"/>
                    <a:pt x="211922" y="101826"/>
                    <a:pt x="204835" y="104425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374B7AE-159E-A200-B351-FB1054C5A5D5}"/>
              </a:ext>
            </a:extLst>
          </p:cNvPr>
          <p:cNvSpPr txBox="1"/>
          <p:nvPr/>
        </p:nvSpPr>
        <p:spPr>
          <a:xfrm>
            <a:off x="8746204" y="1694976"/>
            <a:ext cx="2564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C49E41"/>
                </a:solidFill>
              </a:rPr>
              <a:t>Conclusiones</a:t>
            </a:r>
            <a:endParaRPr lang="es-CO" sz="2400" b="1" dirty="0">
              <a:solidFill>
                <a:srgbClr val="C49E41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F15660D-A5A2-3A9D-0625-BACD2DCE346E}"/>
              </a:ext>
            </a:extLst>
          </p:cNvPr>
          <p:cNvSpPr txBox="1"/>
          <p:nvPr/>
        </p:nvSpPr>
        <p:spPr>
          <a:xfrm>
            <a:off x="8174180" y="2414861"/>
            <a:ext cx="388269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/>
              <a:t>Se identificó la materialización de dos (2) de los riesgos definidos en el 2022.</a:t>
            </a:r>
          </a:p>
          <a:p>
            <a:pPr marL="285750" lvl="1" indent="-285750"/>
            <a:r>
              <a:rPr lang="es-CO" dirty="0"/>
              <a:t>	a) incumplimiento en la oportunidad de respuesta PQRDS.</a:t>
            </a:r>
          </a:p>
          <a:p>
            <a:pPr marL="285750" lvl="1" indent="-285750"/>
            <a:r>
              <a:rPr lang="es-CO" dirty="0"/>
              <a:t>	b) Radicación no oportuna de correspondencia.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 ajustó los mapas de acuerdo con la política de riesgos y los hallazgos de la auditoria.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 publicó los nuevos mapas en la página WEB</a:t>
            </a:r>
          </a:p>
        </p:txBody>
      </p:sp>
    </p:spTree>
    <p:extLst>
      <p:ext uri="{BB962C8B-B14F-4D97-AF65-F5344CB8AC3E}">
        <p14:creationId xmlns:p14="http://schemas.microsoft.com/office/powerpoint/2010/main" val="13192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46D4E09-B8E9-013E-C73F-4A475AA1C229}"/>
              </a:ext>
            </a:extLst>
          </p:cNvPr>
          <p:cNvSpPr txBox="1"/>
          <p:nvPr/>
        </p:nvSpPr>
        <p:spPr>
          <a:xfrm>
            <a:off x="224000" y="2721206"/>
            <a:ext cx="1463379" cy="995422"/>
          </a:xfrm>
          <a:prstGeom prst="ellipse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sz="4000" b="1" dirty="0"/>
              <a:t>127</a:t>
            </a:r>
            <a:endParaRPr lang="es-CO" sz="4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5DF815-7C57-14F1-E355-BF1FA222059C}"/>
              </a:ext>
            </a:extLst>
          </p:cNvPr>
          <p:cNvSpPr txBox="1"/>
          <p:nvPr/>
        </p:nvSpPr>
        <p:spPr>
          <a:xfrm>
            <a:off x="-71969" y="3716628"/>
            <a:ext cx="214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Riesgos identificados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A6B8476-3904-6108-D517-AE9DB7DC8BA3}"/>
              </a:ext>
            </a:extLst>
          </p:cNvPr>
          <p:cNvGraphicFramePr>
            <a:graphicFrameLocks noGrp="1"/>
          </p:cNvGraphicFramePr>
          <p:nvPr/>
        </p:nvGraphicFramePr>
        <p:xfrm>
          <a:off x="2094169" y="1352878"/>
          <a:ext cx="4145768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6937">
                  <a:extLst>
                    <a:ext uri="{9D8B030D-6E8A-4147-A177-3AD203B41FA5}">
                      <a16:colId xmlns:a16="http://schemas.microsoft.com/office/drawing/2014/main" val="591928449"/>
                    </a:ext>
                  </a:extLst>
                </a:gridCol>
                <a:gridCol w="1028831">
                  <a:extLst>
                    <a:ext uri="{9D8B030D-6E8A-4147-A177-3AD203B41FA5}">
                      <a16:colId xmlns:a16="http://schemas.microsoft.com/office/drawing/2014/main" val="1701105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IMPACTO (AFECTACIÓN)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TOTAL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236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Corrupción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00832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Económica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0525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Reputacional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7393497"/>
                  </a:ext>
                </a:extLst>
              </a:tr>
            </a:tbl>
          </a:graphicData>
        </a:graphic>
      </p:graphicFrame>
      <p:cxnSp>
        <p:nvCxnSpPr>
          <p:cNvPr id="7" name="Conector: curvado 6">
            <a:extLst>
              <a:ext uri="{FF2B5EF4-FFF2-40B4-BE49-F238E27FC236}">
                <a16:creationId xmlns:a16="http://schemas.microsoft.com/office/drawing/2014/main" id="{55E9C088-56C5-F18F-769A-6A20AFA3B62C}"/>
              </a:ext>
            </a:extLst>
          </p:cNvPr>
          <p:cNvCxnSpPr>
            <a:endCxn id="6" idx="1"/>
          </p:cNvCxnSpPr>
          <p:nvPr/>
        </p:nvCxnSpPr>
        <p:spPr>
          <a:xfrm flipV="1">
            <a:off x="1002872" y="1859608"/>
            <a:ext cx="1091297" cy="86159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80FA7CD-CDCE-59C9-E091-8EEAC4C0978F}"/>
              </a:ext>
            </a:extLst>
          </p:cNvPr>
          <p:cNvGraphicFramePr>
            <a:graphicFrameLocks noGrp="1"/>
          </p:cNvGraphicFramePr>
          <p:nvPr/>
        </p:nvGraphicFramePr>
        <p:xfrm>
          <a:off x="7331234" y="1264750"/>
          <a:ext cx="4145768" cy="22612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89165">
                  <a:extLst>
                    <a:ext uri="{9D8B030D-6E8A-4147-A177-3AD203B41FA5}">
                      <a16:colId xmlns:a16="http://schemas.microsoft.com/office/drawing/2014/main" val="1698884882"/>
                    </a:ext>
                  </a:extLst>
                </a:gridCol>
                <a:gridCol w="956603">
                  <a:extLst>
                    <a:ext uri="{9D8B030D-6E8A-4147-A177-3AD203B41FA5}">
                      <a16:colId xmlns:a16="http://schemas.microsoft.com/office/drawing/2014/main" val="526622052"/>
                    </a:ext>
                  </a:extLst>
                </a:gridCol>
              </a:tblGrid>
              <a:tr h="23959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CLASIFICACIÓN DEL RIESGO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TOTAL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7416267"/>
                  </a:ext>
                </a:extLst>
              </a:tr>
              <a:tr h="23959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Corrupción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1789079"/>
                  </a:ext>
                </a:extLst>
              </a:tr>
              <a:tr h="47019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Ejecución y Administración de procesos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564320"/>
                  </a:ext>
                </a:extLst>
              </a:tr>
              <a:tr h="23959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Fallas Tecnológicas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8065385"/>
                  </a:ext>
                </a:extLst>
              </a:tr>
              <a:tr h="23959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Fraude Externo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4928630"/>
                  </a:ext>
                </a:extLst>
              </a:tr>
              <a:tr h="23959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Fraude Interno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2925266"/>
                  </a:ext>
                </a:extLst>
              </a:tr>
              <a:tr h="47019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Usuarios, productos y prácticas , organizacionales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013552"/>
                  </a:ext>
                </a:extLst>
              </a:tr>
            </a:tbl>
          </a:graphicData>
        </a:graphic>
      </p:graphicFrame>
      <p:cxnSp>
        <p:nvCxnSpPr>
          <p:cNvPr id="9" name="Conector: curvado 8">
            <a:extLst>
              <a:ext uri="{FF2B5EF4-FFF2-40B4-BE49-F238E27FC236}">
                <a16:creationId xmlns:a16="http://schemas.microsoft.com/office/drawing/2014/main" id="{1869EA42-6928-DAB1-B014-0FB61950855D}"/>
              </a:ext>
            </a:extLst>
          </p:cNvPr>
          <p:cNvCxnSpPr>
            <a:stCxn id="4" idx="6"/>
            <a:endCxn id="8" idx="1"/>
          </p:cNvCxnSpPr>
          <p:nvPr/>
        </p:nvCxnSpPr>
        <p:spPr>
          <a:xfrm flipV="1">
            <a:off x="1687379" y="2395367"/>
            <a:ext cx="5643855" cy="82355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087A65C-E156-F693-6FFA-9AF681E6BF8F}"/>
              </a:ext>
            </a:extLst>
          </p:cNvPr>
          <p:cNvGraphicFramePr>
            <a:graphicFrameLocks noGrp="1"/>
          </p:cNvGraphicFramePr>
          <p:nvPr/>
        </p:nvGraphicFramePr>
        <p:xfrm>
          <a:off x="2094169" y="4349534"/>
          <a:ext cx="3330721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0345">
                  <a:extLst>
                    <a:ext uri="{9D8B030D-6E8A-4147-A177-3AD203B41FA5}">
                      <a16:colId xmlns:a16="http://schemas.microsoft.com/office/drawing/2014/main" val="2069885959"/>
                    </a:ext>
                  </a:extLst>
                </a:gridCol>
                <a:gridCol w="960376">
                  <a:extLst>
                    <a:ext uri="{9D8B030D-6E8A-4147-A177-3AD203B41FA5}">
                      <a16:colId xmlns:a16="http://schemas.microsoft.com/office/drawing/2014/main" val="2675224968"/>
                    </a:ext>
                  </a:extLst>
                </a:gridCol>
              </a:tblGrid>
              <a:tr h="54047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u="none" strike="noStrike" dirty="0">
                          <a:effectLst/>
                        </a:rPr>
                        <a:t>ZONA DE RIESGO </a:t>
                      </a:r>
                      <a:r>
                        <a:rPr lang="es-CO" sz="2000" u="none" strike="noStrike" dirty="0">
                          <a:effectLst/>
                        </a:rPr>
                        <a:t>(residual)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TOTAL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6503698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Extremo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1334273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Alto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131486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Moderado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1138157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Bajo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7844939"/>
                  </a:ext>
                </a:extLst>
              </a:tr>
            </a:tbl>
          </a:graphicData>
        </a:graphic>
      </p:graphicFrame>
      <p:cxnSp>
        <p:nvCxnSpPr>
          <p:cNvPr id="11" name="Conector: curvado 10">
            <a:extLst>
              <a:ext uri="{FF2B5EF4-FFF2-40B4-BE49-F238E27FC236}">
                <a16:creationId xmlns:a16="http://schemas.microsoft.com/office/drawing/2014/main" id="{8ADC141E-BCDB-49C1-0AF1-76AEA7175100}"/>
              </a:ext>
            </a:extLst>
          </p:cNvPr>
          <p:cNvCxnSpPr>
            <a:stCxn id="4" idx="5"/>
            <a:endCxn id="10" idx="0"/>
          </p:cNvCxnSpPr>
          <p:nvPr/>
        </p:nvCxnSpPr>
        <p:spPr>
          <a:xfrm rot="16200000" flipH="1">
            <a:off x="2226959" y="2816964"/>
            <a:ext cx="778682" cy="228645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C2204263-1624-332A-4463-AB76A4F88D74}"/>
              </a:ext>
            </a:extLst>
          </p:cNvPr>
          <p:cNvGraphicFramePr>
            <a:graphicFrameLocks noGrp="1"/>
          </p:cNvGraphicFramePr>
          <p:nvPr/>
        </p:nvGraphicFramePr>
        <p:xfrm>
          <a:off x="7396480" y="4401933"/>
          <a:ext cx="3801172" cy="1133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5146">
                  <a:extLst>
                    <a:ext uri="{9D8B030D-6E8A-4147-A177-3AD203B41FA5}">
                      <a16:colId xmlns:a16="http://schemas.microsoft.com/office/drawing/2014/main" val="2069885959"/>
                    </a:ext>
                  </a:extLst>
                </a:gridCol>
                <a:gridCol w="1096026">
                  <a:extLst>
                    <a:ext uri="{9D8B030D-6E8A-4147-A177-3AD203B41FA5}">
                      <a16:colId xmlns:a16="http://schemas.microsoft.com/office/drawing/2014/main" val="2675224968"/>
                    </a:ext>
                  </a:extLst>
                </a:gridCol>
              </a:tblGrid>
              <a:tr h="5047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TRATAMIENTO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TOTAL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6503698"/>
                  </a:ext>
                </a:extLst>
              </a:tr>
              <a:tr h="29352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Aceptar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109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1334273"/>
                  </a:ext>
                </a:extLst>
              </a:tr>
              <a:tr h="29352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Reducir (Mitigar)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131486"/>
                  </a:ext>
                </a:extLst>
              </a:tr>
            </a:tbl>
          </a:graphicData>
        </a:graphic>
      </p:graphicFrame>
      <p:cxnSp>
        <p:nvCxnSpPr>
          <p:cNvPr id="13" name="Conector: curvado 12">
            <a:extLst>
              <a:ext uri="{FF2B5EF4-FFF2-40B4-BE49-F238E27FC236}">
                <a16:creationId xmlns:a16="http://schemas.microsoft.com/office/drawing/2014/main" id="{C97778D7-5631-09DF-8FCF-1E0532422CCE}"/>
              </a:ext>
            </a:extLst>
          </p:cNvPr>
          <p:cNvCxnSpPr>
            <a:endCxn id="12" idx="0"/>
          </p:cNvCxnSpPr>
          <p:nvPr/>
        </p:nvCxnSpPr>
        <p:spPr>
          <a:xfrm>
            <a:off x="1579181" y="3394821"/>
            <a:ext cx="7717885" cy="100711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3438E26-B592-481F-4935-2269A0822DCF}"/>
              </a:ext>
            </a:extLst>
          </p:cNvPr>
          <p:cNvSpPr txBox="1"/>
          <p:nvPr/>
        </p:nvSpPr>
        <p:spPr>
          <a:xfrm>
            <a:off x="3701013" y="292335"/>
            <a:ext cx="4473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C49E41"/>
                </a:solidFill>
              </a:rPr>
              <a:t>Informe Gestión de Riesgos</a:t>
            </a:r>
            <a:endParaRPr lang="es-CO" sz="2400" b="1" dirty="0">
              <a:solidFill>
                <a:srgbClr val="C49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www.minagricultura.gov.co</a:t>
            </a: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821FD953-9CF5-F9A2-0ADF-9D7428880FFE}"/>
              </a:ext>
            </a:extLst>
          </p:cNvPr>
          <p:cNvSpPr txBox="1">
            <a:spLocks/>
          </p:cNvSpPr>
          <p:nvPr/>
        </p:nvSpPr>
        <p:spPr>
          <a:xfrm>
            <a:off x="406924" y="1981162"/>
            <a:ext cx="11378151" cy="47890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8600" algn="ctr"/>
            <a:r>
              <a:rPr lang="es-CO" sz="2800" b="1" dirty="0">
                <a:solidFill>
                  <a:srgbClr val="C49E41"/>
                </a:solidFill>
                <a:latin typeface="+mn-lt"/>
                <a:ea typeface="+mn-ea"/>
                <a:cs typeface="+mn-cs"/>
              </a:rPr>
              <a:t>Orden</a:t>
            </a:r>
            <a:r>
              <a:rPr lang="es-CO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CO" sz="2800" b="1" dirty="0">
                <a:solidFill>
                  <a:srgbClr val="C49E41"/>
                </a:solidFill>
                <a:latin typeface="+mn-lt"/>
                <a:ea typeface="+mn-ea"/>
                <a:cs typeface="+mn-cs"/>
              </a:rPr>
              <a:t>del día </a:t>
            </a:r>
          </a:p>
          <a:p>
            <a:r>
              <a:rPr lang="es-C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1.- Verificación del Quórum</a:t>
            </a:r>
          </a:p>
          <a:p>
            <a:pPr algn="just"/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2.- Aprobación del Orden del día</a:t>
            </a:r>
          </a:p>
          <a:p>
            <a:pPr algn="just"/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3.- Gestión Contractual Vigencia 2023 – Política de Compras y Contratación Pública – Secretaría General -</a:t>
            </a: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Liliana Abril Lemus – Coordinadora Grupo de Contratación – </a:t>
            </a: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15 minutos.</a:t>
            </a:r>
          </a:p>
          <a:p>
            <a:pPr algn="just"/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4.- Estado de las Peticiones, Quejas, Reclamos, Denuncias y Solicitudes -PQRDS en el Ministerio de Agricultura y Desarrollo Rural– Política de Atención al Ciudadano - Secretaría General – </a:t>
            </a: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Lina Marcela Hernandez Coordinadora Grupo de Atención al Ciudadano</a:t>
            </a: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15 minutos.</a:t>
            </a:r>
          </a:p>
          <a:p>
            <a:pPr algn="just"/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5.- Presentación al Comité Institucional de Gestión y Desempeño para su Aprobación de los Ajustes a la Tabla de Valoración Documental del Fondo de Cofinanciación para la Inversión Rural -DRI – Política de Gestión Documental – Secretaría General – </a:t>
            </a: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Elizabeth Cañón – Grupo de Gestión Documental</a:t>
            </a: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20 minutos.</a:t>
            </a:r>
          </a:p>
          <a:p>
            <a:pPr algn="just"/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6.- </a:t>
            </a: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Aplicativo de Seguimiento a la Implementación de las Políticas del Modelo Integrado de Planeación y Gestión -MIGP – Política de Fortalecimiento Institucional - Dionisio Gómez – </a:t>
            </a: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Oficina Asesora de Planeación y Prospectiva</a:t>
            </a: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10 minutos.</a:t>
            </a:r>
          </a:p>
          <a:p>
            <a:pPr algn="just"/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7.- Informe de la Revisión de Riesgos Primer Semestre de 2023 – Política de Control Interno – Secretaría General - </a:t>
            </a: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Heraclio Bejarano Cruz Coordinador Grupo de Sistema Integrado de Gestión </a:t>
            </a: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15 minutos.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MX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8.- Proposiciones y Varios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s-ES" sz="14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24757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www.minagricultura.gov.co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C267EEA-C376-FC15-657A-AB5CD75EDC6B}"/>
              </a:ext>
            </a:extLst>
          </p:cNvPr>
          <p:cNvSpPr txBox="1"/>
          <p:nvPr/>
        </p:nvSpPr>
        <p:spPr>
          <a:xfrm>
            <a:off x="2876266" y="312915"/>
            <a:ext cx="6156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C49E41"/>
                </a:solidFill>
              </a:rPr>
              <a:t>Informe Gestión de Riesgos</a:t>
            </a:r>
            <a:endParaRPr lang="es-CO" sz="2400" b="1" dirty="0">
              <a:solidFill>
                <a:srgbClr val="C49E4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D0244BB-D4FB-556B-2E95-C35CFAA8C7E5}"/>
              </a:ext>
            </a:extLst>
          </p:cNvPr>
          <p:cNvSpPr txBox="1"/>
          <p:nvPr/>
        </p:nvSpPr>
        <p:spPr>
          <a:xfrm>
            <a:off x="592978" y="2531997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/>
              <a:t>147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79BE26-EB4B-AC84-23AA-F726C2B3AC56}"/>
              </a:ext>
            </a:extLst>
          </p:cNvPr>
          <p:cNvSpPr txBox="1"/>
          <p:nvPr/>
        </p:nvSpPr>
        <p:spPr>
          <a:xfrm>
            <a:off x="0" y="3223564"/>
            <a:ext cx="214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Controles definidos</a:t>
            </a: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9BCE5A49-17DA-0E2C-8EEB-362B330A05D5}"/>
              </a:ext>
            </a:extLst>
          </p:cNvPr>
          <p:cNvGraphicFramePr>
            <a:graphicFrameLocks noGrp="1"/>
          </p:cNvGraphicFramePr>
          <p:nvPr/>
        </p:nvGraphicFramePr>
        <p:xfrm>
          <a:off x="3251349" y="970468"/>
          <a:ext cx="3033978" cy="10134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39219">
                  <a:extLst>
                    <a:ext uri="{9D8B030D-6E8A-4147-A177-3AD203B41FA5}">
                      <a16:colId xmlns:a16="http://schemas.microsoft.com/office/drawing/2014/main" val="2818019408"/>
                    </a:ext>
                  </a:extLst>
                </a:gridCol>
                <a:gridCol w="994759">
                  <a:extLst>
                    <a:ext uri="{9D8B030D-6E8A-4147-A177-3AD203B41FA5}">
                      <a16:colId xmlns:a16="http://schemas.microsoft.com/office/drawing/2014/main" val="42647946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TIPO CONTROL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3451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Correctivo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3519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 err="1">
                          <a:effectLst/>
                        </a:rPr>
                        <a:t>Detectivo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05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Preventivo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902769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65B8CFC9-2FB9-4789-4755-F4344CEADC4D}"/>
              </a:ext>
            </a:extLst>
          </p:cNvPr>
          <p:cNvGraphicFramePr>
            <a:graphicFrameLocks noGrp="1"/>
          </p:cNvGraphicFramePr>
          <p:nvPr/>
        </p:nvGraphicFramePr>
        <p:xfrm>
          <a:off x="3251349" y="2151949"/>
          <a:ext cx="3033978" cy="7600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62829">
                  <a:extLst>
                    <a:ext uri="{9D8B030D-6E8A-4147-A177-3AD203B41FA5}">
                      <a16:colId xmlns:a16="http://schemas.microsoft.com/office/drawing/2014/main" val="2449368966"/>
                    </a:ext>
                  </a:extLst>
                </a:gridCol>
                <a:gridCol w="971149">
                  <a:extLst>
                    <a:ext uri="{9D8B030D-6E8A-4147-A177-3AD203B41FA5}">
                      <a16:colId xmlns:a16="http://schemas.microsoft.com/office/drawing/2014/main" val="42721584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IMPLEMENTACION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8620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Automático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1098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Manual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2534448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F22A0D83-0B47-C91A-AA7E-57B51D2695E7}"/>
              </a:ext>
            </a:extLst>
          </p:cNvPr>
          <p:cNvGraphicFramePr>
            <a:graphicFrameLocks noGrp="1"/>
          </p:cNvGraphicFramePr>
          <p:nvPr/>
        </p:nvGraphicFramePr>
        <p:xfrm>
          <a:off x="3251349" y="3151403"/>
          <a:ext cx="3033978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6897">
                  <a:extLst>
                    <a:ext uri="{9D8B030D-6E8A-4147-A177-3AD203B41FA5}">
                      <a16:colId xmlns:a16="http://schemas.microsoft.com/office/drawing/2014/main" val="3724182994"/>
                    </a:ext>
                  </a:extLst>
                </a:gridCol>
                <a:gridCol w="957081">
                  <a:extLst>
                    <a:ext uri="{9D8B030D-6E8A-4147-A177-3AD203B41FA5}">
                      <a16:colId xmlns:a16="http://schemas.microsoft.com/office/drawing/2014/main" val="35303488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AFECTACION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147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Impacto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9225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Probabilidad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992284"/>
                  </a:ext>
                </a:extLst>
              </a:tr>
            </a:tbl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2472CF67-A7EC-A0C0-39F5-8264E6FBE96E}"/>
              </a:ext>
            </a:extLst>
          </p:cNvPr>
          <p:cNvGraphicFramePr>
            <a:graphicFrameLocks noGrp="1"/>
          </p:cNvGraphicFramePr>
          <p:nvPr/>
        </p:nvGraphicFramePr>
        <p:xfrm>
          <a:off x="3222668" y="4143287"/>
          <a:ext cx="3062659" cy="1510665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344730">
                  <a:extLst>
                    <a:ext uri="{9D8B030D-6E8A-4147-A177-3AD203B41FA5}">
                      <a16:colId xmlns:a16="http://schemas.microsoft.com/office/drawing/2014/main" val="1562812328"/>
                    </a:ext>
                  </a:extLst>
                </a:gridCol>
                <a:gridCol w="717929">
                  <a:extLst>
                    <a:ext uri="{9D8B030D-6E8A-4147-A177-3AD203B41FA5}">
                      <a16:colId xmlns:a16="http://schemas.microsoft.com/office/drawing/2014/main" val="27472575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FRECUENCIA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0574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Aleatoria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O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6005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Continua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  <a:endParaRPr lang="es-CO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8212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Cada vez que se ejecute la actividad</a:t>
                      </a:r>
                      <a:endParaRPr lang="es-CO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O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16062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Trimestral</a:t>
                      </a:r>
                      <a:endParaRPr lang="es-CO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3202970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82391C85-3480-3135-3437-0970A9FE5174}"/>
              </a:ext>
            </a:extLst>
          </p:cNvPr>
          <p:cNvGraphicFramePr>
            <a:graphicFrameLocks noGrp="1"/>
          </p:cNvGraphicFramePr>
          <p:nvPr/>
        </p:nvGraphicFramePr>
        <p:xfrm>
          <a:off x="3222667" y="5839428"/>
          <a:ext cx="3062659" cy="760095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980737">
                  <a:extLst>
                    <a:ext uri="{9D8B030D-6E8A-4147-A177-3AD203B41FA5}">
                      <a16:colId xmlns:a16="http://schemas.microsoft.com/office/drawing/2014/main" val="3933361771"/>
                    </a:ext>
                  </a:extLst>
                </a:gridCol>
                <a:gridCol w="1081922">
                  <a:extLst>
                    <a:ext uri="{9D8B030D-6E8A-4147-A177-3AD203B41FA5}">
                      <a16:colId xmlns:a16="http://schemas.microsoft.com/office/drawing/2014/main" val="31103775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EVIDENCIA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782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Con Registro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s-CO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9610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Sin Registro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5931950"/>
                  </a:ext>
                </a:extLst>
              </a:tr>
            </a:tbl>
          </a:graphicData>
        </a:graphic>
      </p:graphicFrame>
      <p:sp>
        <p:nvSpPr>
          <p:cNvPr id="27" name="Rectángulo 26">
            <a:extLst>
              <a:ext uri="{FF2B5EF4-FFF2-40B4-BE49-F238E27FC236}">
                <a16:creationId xmlns:a16="http://schemas.microsoft.com/office/drawing/2014/main" id="{9AEDEA4B-20CE-2A27-8219-C045364EAF5D}"/>
              </a:ext>
            </a:extLst>
          </p:cNvPr>
          <p:cNvSpPr/>
          <p:nvPr/>
        </p:nvSpPr>
        <p:spPr>
          <a:xfrm>
            <a:off x="7093958" y="1557531"/>
            <a:ext cx="5001059" cy="434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RECOMENDACIONES</a:t>
            </a:r>
          </a:p>
          <a:p>
            <a:pPr algn="ctr"/>
            <a:endParaRPr lang="es-CO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s-CO" dirty="0">
                <a:solidFill>
                  <a:schemeClr val="tx1"/>
                </a:solidFill>
              </a:rPr>
              <a:t>Los controles de cuya zona de riesgo residual es “extremo” deben aplicar de manera exhaustiva y se deben tener plan de acción.</a:t>
            </a:r>
          </a:p>
          <a:p>
            <a:pPr marL="342900" indent="-342900">
              <a:buAutoNum type="arabicPeriod"/>
            </a:pPr>
            <a:r>
              <a:rPr lang="es-CO" dirty="0">
                <a:solidFill>
                  <a:schemeClr val="tx1"/>
                </a:solidFill>
              </a:rPr>
              <a:t> Los responsables de los procesos deben realizar una verificación interna durante el segundo semestre de los mapas de su proceso, donde revisen la eficacia, eficiencia de los controles definidos y si detectaron mejoras a realizar.</a:t>
            </a:r>
          </a:p>
          <a:p>
            <a:pPr marL="342900" indent="-342900">
              <a:buAutoNum type="arabicPeriod"/>
            </a:pPr>
            <a:r>
              <a:rPr lang="es-CO" dirty="0">
                <a:solidFill>
                  <a:schemeClr val="tx1"/>
                </a:solidFill>
              </a:rPr>
              <a:t>La segunda revisión de los mapas de riesgos se proyecta para el mes de octubre de 2023.</a:t>
            </a:r>
          </a:p>
        </p:txBody>
      </p:sp>
      <p:grpSp>
        <p:nvGrpSpPr>
          <p:cNvPr id="28" name="Gráfico 9">
            <a:extLst>
              <a:ext uri="{FF2B5EF4-FFF2-40B4-BE49-F238E27FC236}">
                <a16:creationId xmlns:a16="http://schemas.microsoft.com/office/drawing/2014/main" id="{FE3CC640-F3BC-1637-5897-3E6048A0F0DA}"/>
              </a:ext>
            </a:extLst>
          </p:cNvPr>
          <p:cNvGrpSpPr>
            <a:grpSpLocks noChangeAspect="1"/>
          </p:cNvGrpSpPr>
          <p:nvPr/>
        </p:nvGrpSpPr>
        <p:grpSpPr>
          <a:xfrm>
            <a:off x="592978" y="3742437"/>
            <a:ext cx="843038" cy="843922"/>
            <a:chOff x="8090450" y="3818768"/>
            <a:chExt cx="226096" cy="226333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D25D49DA-787B-DBC4-D643-5D8CB014397A}"/>
                </a:ext>
              </a:extLst>
            </p:cNvPr>
            <p:cNvSpPr/>
            <p:nvPr/>
          </p:nvSpPr>
          <p:spPr>
            <a:xfrm>
              <a:off x="8110709" y="3819005"/>
              <a:ext cx="205661" cy="137028"/>
            </a:xfrm>
            <a:custGeom>
              <a:avLst/>
              <a:gdLst>
                <a:gd name="connsiteX0" fmla="*/ 102831 w 205661"/>
                <a:gd name="connsiteY0" fmla="*/ 137029 h 137028"/>
                <a:gd name="connsiteX1" fmla="*/ 205130 w 205661"/>
                <a:gd name="connsiteY1" fmla="*/ 70404 h 137028"/>
                <a:gd name="connsiteX2" fmla="*/ 205130 w 205661"/>
                <a:gd name="connsiteY2" fmla="*/ 66624 h 137028"/>
                <a:gd name="connsiteX3" fmla="*/ 102831 w 205661"/>
                <a:gd name="connsiteY3" fmla="*/ 0 h 137028"/>
                <a:gd name="connsiteX4" fmla="*/ 532 w 205661"/>
                <a:gd name="connsiteY4" fmla="*/ 66624 h 137028"/>
                <a:gd name="connsiteX5" fmla="*/ 532 w 205661"/>
                <a:gd name="connsiteY5" fmla="*/ 70404 h 137028"/>
                <a:gd name="connsiteX6" fmla="*/ 102831 w 205661"/>
                <a:gd name="connsiteY6" fmla="*/ 137029 h 137028"/>
                <a:gd name="connsiteX7" fmla="*/ 102831 w 205661"/>
                <a:gd name="connsiteY7" fmla="*/ 6615 h 137028"/>
                <a:gd name="connsiteX8" fmla="*/ 198042 w 205661"/>
                <a:gd name="connsiteY8" fmla="*/ 68278 h 137028"/>
                <a:gd name="connsiteX9" fmla="*/ 102831 w 205661"/>
                <a:gd name="connsiteY9" fmla="*/ 129941 h 137028"/>
                <a:gd name="connsiteX10" fmla="*/ 7620 w 205661"/>
                <a:gd name="connsiteY10" fmla="*/ 68278 h 137028"/>
                <a:gd name="connsiteX11" fmla="*/ 102831 w 205661"/>
                <a:gd name="connsiteY11" fmla="*/ 6615 h 13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661" h="137028">
                  <a:moveTo>
                    <a:pt x="102831" y="137029"/>
                  </a:moveTo>
                  <a:cubicBezTo>
                    <a:pt x="158824" y="137029"/>
                    <a:pt x="203240" y="73003"/>
                    <a:pt x="205130" y="70404"/>
                  </a:cubicBezTo>
                  <a:cubicBezTo>
                    <a:pt x="205838" y="69223"/>
                    <a:pt x="205838" y="67569"/>
                    <a:pt x="205130" y="66624"/>
                  </a:cubicBezTo>
                  <a:cubicBezTo>
                    <a:pt x="203240" y="63789"/>
                    <a:pt x="159060" y="0"/>
                    <a:pt x="102831" y="0"/>
                  </a:cubicBezTo>
                  <a:cubicBezTo>
                    <a:pt x="46602" y="0"/>
                    <a:pt x="2422" y="64026"/>
                    <a:pt x="532" y="66624"/>
                  </a:cubicBezTo>
                  <a:cubicBezTo>
                    <a:pt x="-177" y="67806"/>
                    <a:pt x="-177" y="69459"/>
                    <a:pt x="532" y="70404"/>
                  </a:cubicBezTo>
                  <a:cubicBezTo>
                    <a:pt x="2422" y="73240"/>
                    <a:pt x="46838" y="137029"/>
                    <a:pt x="102831" y="137029"/>
                  </a:cubicBezTo>
                  <a:close/>
                  <a:moveTo>
                    <a:pt x="102831" y="6615"/>
                  </a:moveTo>
                  <a:cubicBezTo>
                    <a:pt x="150082" y="6615"/>
                    <a:pt x="190245" y="57647"/>
                    <a:pt x="198042" y="68278"/>
                  </a:cubicBezTo>
                  <a:cubicBezTo>
                    <a:pt x="190245" y="78910"/>
                    <a:pt x="150082" y="129941"/>
                    <a:pt x="102831" y="129941"/>
                  </a:cubicBezTo>
                  <a:cubicBezTo>
                    <a:pt x="55580" y="129941"/>
                    <a:pt x="15416" y="78910"/>
                    <a:pt x="7620" y="68278"/>
                  </a:cubicBezTo>
                  <a:cubicBezTo>
                    <a:pt x="15416" y="57647"/>
                    <a:pt x="55580" y="6615"/>
                    <a:pt x="102831" y="6615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07AE10E5-074E-E34B-B5B0-025F762637F4}"/>
                </a:ext>
              </a:extLst>
            </p:cNvPr>
            <p:cNvSpPr/>
            <p:nvPr/>
          </p:nvSpPr>
          <p:spPr>
            <a:xfrm>
              <a:off x="8162036" y="3835779"/>
              <a:ext cx="103007" cy="103007"/>
            </a:xfrm>
            <a:custGeom>
              <a:avLst/>
              <a:gdLst>
                <a:gd name="connsiteX0" fmla="*/ 51504 w 103007"/>
                <a:gd name="connsiteY0" fmla="*/ 103008 h 103007"/>
                <a:gd name="connsiteX1" fmla="*/ 103007 w 103007"/>
                <a:gd name="connsiteY1" fmla="*/ 51504 h 103007"/>
                <a:gd name="connsiteX2" fmla="*/ 51504 w 103007"/>
                <a:gd name="connsiteY2" fmla="*/ 0 h 103007"/>
                <a:gd name="connsiteX3" fmla="*/ 0 w 103007"/>
                <a:gd name="connsiteY3" fmla="*/ 51504 h 103007"/>
                <a:gd name="connsiteX4" fmla="*/ 51504 w 103007"/>
                <a:gd name="connsiteY4" fmla="*/ 103008 h 103007"/>
                <a:gd name="connsiteX5" fmla="*/ 51504 w 103007"/>
                <a:gd name="connsiteY5" fmla="*/ 7088 h 103007"/>
                <a:gd name="connsiteX6" fmla="*/ 96156 w 103007"/>
                <a:gd name="connsiteY6" fmla="*/ 51740 h 103007"/>
                <a:gd name="connsiteX7" fmla="*/ 51504 w 103007"/>
                <a:gd name="connsiteY7" fmla="*/ 96392 h 103007"/>
                <a:gd name="connsiteX8" fmla="*/ 6851 w 103007"/>
                <a:gd name="connsiteY8" fmla="*/ 51740 h 103007"/>
                <a:gd name="connsiteX9" fmla="*/ 51504 w 103007"/>
                <a:gd name="connsiteY9" fmla="*/ 7088 h 1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007" h="103007">
                  <a:moveTo>
                    <a:pt x="51504" y="103008"/>
                  </a:moveTo>
                  <a:cubicBezTo>
                    <a:pt x="79854" y="103008"/>
                    <a:pt x="103007" y="80091"/>
                    <a:pt x="103007" y="51504"/>
                  </a:cubicBezTo>
                  <a:cubicBezTo>
                    <a:pt x="103007" y="22917"/>
                    <a:pt x="79854" y="0"/>
                    <a:pt x="51504" y="0"/>
                  </a:cubicBezTo>
                  <a:cubicBezTo>
                    <a:pt x="23153" y="0"/>
                    <a:pt x="0" y="23153"/>
                    <a:pt x="0" y="51504"/>
                  </a:cubicBezTo>
                  <a:cubicBezTo>
                    <a:pt x="0" y="79855"/>
                    <a:pt x="23153" y="103008"/>
                    <a:pt x="51504" y="103008"/>
                  </a:cubicBezTo>
                  <a:close/>
                  <a:moveTo>
                    <a:pt x="51504" y="7088"/>
                  </a:moveTo>
                  <a:cubicBezTo>
                    <a:pt x="76075" y="7088"/>
                    <a:pt x="96156" y="26933"/>
                    <a:pt x="96156" y="51740"/>
                  </a:cubicBezTo>
                  <a:cubicBezTo>
                    <a:pt x="96156" y="76547"/>
                    <a:pt x="76310" y="96392"/>
                    <a:pt x="51504" y="96392"/>
                  </a:cubicBezTo>
                  <a:cubicBezTo>
                    <a:pt x="26696" y="96392"/>
                    <a:pt x="6851" y="76311"/>
                    <a:pt x="6851" y="51740"/>
                  </a:cubicBezTo>
                  <a:cubicBezTo>
                    <a:pt x="6851" y="27169"/>
                    <a:pt x="26933" y="7088"/>
                    <a:pt x="51504" y="7088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B720C1DE-A3ED-9476-9E43-8B3A0A5F9954}"/>
                </a:ext>
              </a:extLst>
            </p:cNvPr>
            <p:cNvSpPr/>
            <p:nvPr/>
          </p:nvSpPr>
          <p:spPr>
            <a:xfrm>
              <a:off x="8186134" y="3859641"/>
              <a:ext cx="49613" cy="49850"/>
            </a:xfrm>
            <a:custGeom>
              <a:avLst/>
              <a:gdLst>
                <a:gd name="connsiteX0" fmla="*/ 5434 w 49613"/>
                <a:gd name="connsiteY0" fmla="*/ 24807 h 49850"/>
                <a:gd name="connsiteX1" fmla="*/ 5198 w 49613"/>
                <a:gd name="connsiteY1" fmla="*/ 27642 h 49850"/>
                <a:gd name="connsiteX2" fmla="*/ 27406 w 49613"/>
                <a:gd name="connsiteY2" fmla="*/ 49850 h 49850"/>
                <a:gd name="connsiteX3" fmla="*/ 49614 w 49613"/>
                <a:gd name="connsiteY3" fmla="*/ 27642 h 49850"/>
                <a:gd name="connsiteX4" fmla="*/ 27406 w 49613"/>
                <a:gd name="connsiteY4" fmla="*/ 5434 h 49850"/>
                <a:gd name="connsiteX5" fmla="*/ 24571 w 49613"/>
                <a:gd name="connsiteY5" fmla="*/ 5434 h 49850"/>
                <a:gd name="connsiteX6" fmla="*/ 13703 w 49613"/>
                <a:gd name="connsiteY6" fmla="*/ 0 h 49850"/>
                <a:gd name="connsiteX7" fmla="*/ 0 w 49613"/>
                <a:gd name="connsiteY7" fmla="*/ 13703 h 49850"/>
                <a:gd name="connsiteX8" fmla="*/ 5434 w 49613"/>
                <a:gd name="connsiteY8" fmla="*/ 24571 h 49850"/>
                <a:gd name="connsiteX9" fmla="*/ 27406 w 49613"/>
                <a:gd name="connsiteY9" fmla="*/ 12285 h 49850"/>
                <a:gd name="connsiteX10" fmla="*/ 42762 w 49613"/>
                <a:gd name="connsiteY10" fmla="*/ 27642 h 49850"/>
                <a:gd name="connsiteX11" fmla="*/ 27406 w 49613"/>
                <a:gd name="connsiteY11" fmla="*/ 42999 h 49850"/>
                <a:gd name="connsiteX12" fmla="*/ 12049 w 49613"/>
                <a:gd name="connsiteY12" fmla="*/ 27642 h 49850"/>
                <a:gd name="connsiteX13" fmla="*/ 12049 w 49613"/>
                <a:gd name="connsiteY13" fmla="*/ 27642 h 49850"/>
                <a:gd name="connsiteX14" fmla="*/ 13703 w 49613"/>
                <a:gd name="connsiteY14" fmla="*/ 27642 h 49850"/>
                <a:gd name="connsiteX15" fmla="*/ 27406 w 49613"/>
                <a:gd name="connsiteY15" fmla="*/ 13939 h 49850"/>
                <a:gd name="connsiteX16" fmla="*/ 27406 w 49613"/>
                <a:gd name="connsiteY16" fmla="*/ 12285 h 49850"/>
                <a:gd name="connsiteX17" fmla="*/ 27406 w 49613"/>
                <a:gd name="connsiteY17" fmla="*/ 12285 h 49850"/>
                <a:gd name="connsiteX18" fmla="*/ 13703 w 49613"/>
                <a:gd name="connsiteY18" fmla="*/ 7088 h 49850"/>
                <a:gd name="connsiteX19" fmla="*/ 20554 w 49613"/>
                <a:gd name="connsiteY19" fmla="*/ 13939 h 49850"/>
                <a:gd name="connsiteX20" fmla="*/ 13703 w 49613"/>
                <a:gd name="connsiteY20" fmla="*/ 20791 h 49850"/>
                <a:gd name="connsiteX21" fmla="*/ 6852 w 49613"/>
                <a:gd name="connsiteY21" fmla="*/ 13939 h 49850"/>
                <a:gd name="connsiteX22" fmla="*/ 13703 w 49613"/>
                <a:gd name="connsiteY22" fmla="*/ 7088 h 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613" h="49850">
                  <a:moveTo>
                    <a:pt x="5434" y="24807"/>
                  </a:moveTo>
                  <a:cubicBezTo>
                    <a:pt x="5434" y="24807"/>
                    <a:pt x="5198" y="26697"/>
                    <a:pt x="5198" y="27642"/>
                  </a:cubicBezTo>
                  <a:cubicBezTo>
                    <a:pt x="5198" y="39927"/>
                    <a:pt x="15120" y="49850"/>
                    <a:pt x="27406" y="49850"/>
                  </a:cubicBezTo>
                  <a:cubicBezTo>
                    <a:pt x="39691" y="49850"/>
                    <a:pt x="49614" y="39927"/>
                    <a:pt x="49614" y="27642"/>
                  </a:cubicBezTo>
                  <a:cubicBezTo>
                    <a:pt x="49614" y="15357"/>
                    <a:pt x="39691" y="5434"/>
                    <a:pt x="27406" y="5434"/>
                  </a:cubicBezTo>
                  <a:cubicBezTo>
                    <a:pt x="26461" y="5434"/>
                    <a:pt x="25515" y="5434"/>
                    <a:pt x="24571" y="5434"/>
                  </a:cubicBezTo>
                  <a:cubicBezTo>
                    <a:pt x="21972" y="2126"/>
                    <a:pt x="18191" y="0"/>
                    <a:pt x="13703" y="0"/>
                  </a:cubicBezTo>
                  <a:cubicBezTo>
                    <a:pt x="6143" y="0"/>
                    <a:pt x="0" y="6143"/>
                    <a:pt x="0" y="13703"/>
                  </a:cubicBezTo>
                  <a:cubicBezTo>
                    <a:pt x="0" y="18192"/>
                    <a:pt x="2126" y="21972"/>
                    <a:pt x="5434" y="24571"/>
                  </a:cubicBezTo>
                  <a:close/>
                  <a:moveTo>
                    <a:pt x="27406" y="12285"/>
                  </a:moveTo>
                  <a:cubicBezTo>
                    <a:pt x="35911" y="12285"/>
                    <a:pt x="42762" y="19137"/>
                    <a:pt x="42762" y="27642"/>
                  </a:cubicBezTo>
                  <a:cubicBezTo>
                    <a:pt x="42762" y="36147"/>
                    <a:pt x="35911" y="42999"/>
                    <a:pt x="27406" y="42999"/>
                  </a:cubicBezTo>
                  <a:cubicBezTo>
                    <a:pt x="18900" y="42999"/>
                    <a:pt x="12049" y="36147"/>
                    <a:pt x="12049" y="27642"/>
                  </a:cubicBezTo>
                  <a:cubicBezTo>
                    <a:pt x="12049" y="27642"/>
                    <a:pt x="12049" y="27642"/>
                    <a:pt x="12049" y="27642"/>
                  </a:cubicBezTo>
                  <a:cubicBezTo>
                    <a:pt x="12522" y="27642"/>
                    <a:pt x="13230" y="27642"/>
                    <a:pt x="13703" y="27642"/>
                  </a:cubicBezTo>
                  <a:cubicBezTo>
                    <a:pt x="21263" y="27642"/>
                    <a:pt x="27406" y="21499"/>
                    <a:pt x="27406" y="13939"/>
                  </a:cubicBezTo>
                  <a:cubicBezTo>
                    <a:pt x="27406" y="13230"/>
                    <a:pt x="27406" y="12758"/>
                    <a:pt x="27406" y="12285"/>
                  </a:cubicBezTo>
                  <a:lnTo>
                    <a:pt x="27406" y="12285"/>
                  </a:lnTo>
                  <a:close/>
                  <a:moveTo>
                    <a:pt x="13703" y="7088"/>
                  </a:moveTo>
                  <a:cubicBezTo>
                    <a:pt x="17483" y="7088"/>
                    <a:pt x="20554" y="10159"/>
                    <a:pt x="20554" y="13939"/>
                  </a:cubicBezTo>
                  <a:cubicBezTo>
                    <a:pt x="20554" y="17719"/>
                    <a:pt x="17483" y="20791"/>
                    <a:pt x="13703" y="20791"/>
                  </a:cubicBezTo>
                  <a:cubicBezTo>
                    <a:pt x="9923" y="20791"/>
                    <a:pt x="6852" y="17719"/>
                    <a:pt x="6852" y="13939"/>
                  </a:cubicBezTo>
                  <a:cubicBezTo>
                    <a:pt x="6852" y="10159"/>
                    <a:pt x="9923" y="7088"/>
                    <a:pt x="13703" y="7088"/>
                  </a:cubicBezTo>
                  <a:close/>
                </a:path>
              </a:pathLst>
            </a:custGeom>
            <a:solidFill>
              <a:srgbClr val="C69F41"/>
            </a:solidFill>
            <a:ln w="23606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C8915932-B7AA-A4A5-A44B-B3C9CA317373}"/>
                </a:ext>
              </a:extLst>
            </p:cNvPr>
            <p:cNvSpPr/>
            <p:nvPr/>
          </p:nvSpPr>
          <p:spPr>
            <a:xfrm>
              <a:off x="8090450" y="3818768"/>
              <a:ext cx="226096" cy="226333"/>
            </a:xfrm>
            <a:custGeom>
              <a:avLst/>
              <a:gdLst>
                <a:gd name="connsiteX0" fmla="*/ 222553 w 226096"/>
                <a:gd name="connsiteY0" fmla="*/ 118837 h 226333"/>
                <a:gd name="connsiteX1" fmla="*/ 203416 w 226096"/>
                <a:gd name="connsiteY1" fmla="*/ 118837 h 226333"/>
                <a:gd name="connsiteX2" fmla="*/ 199873 w 226096"/>
                <a:gd name="connsiteY2" fmla="*/ 122381 h 226333"/>
                <a:gd name="connsiteX3" fmla="*/ 199873 w 226096"/>
                <a:gd name="connsiteY3" fmla="*/ 219482 h 226333"/>
                <a:gd name="connsiteX4" fmla="*/ 180972 w 226096"/>
                <a:gd name="connsiteY4" fmla="*/ 219482 h 226333"/>
                <a:gd name="connsiteX5" fmla="*/ 180972 w 226096"/>
                <a:gd name="connsiteY5" fmla="*/ 145061 h 226333"/>
                <a:gd name="connsiteX6" fmla="*/ 177664 w 226096"/>
                <a:gd name="connsiteY6" fmla="*/ 141754 h 226333"/>
                <a:gd name="connsiteX7" fmla="*/ 158528 w 226096"/>
                <a:gd name="connsiteY7" fmla="*/ 141754 h 226333"/>
                <a:gd name="connsiteX8" fmla="*/ 155220 w 226096"/>
                <a:gd name="connsiteY8" fmla="*/ 145061 h 226333"/>
                <a:gd name="connsiteX9" fmla="*/ 155220 w 226096"/>
                <a:gd name="connsiteY9" fmla="*/ 219482 h 226333"/>
                <a:gd name="connsiteX10" fmla="*/ 136320 w 226096"/>
                <a:gd name="connsiteY10" fmla="*/ 219482 h 226333"/>
                <a:gd name="connsiteX11" fmla="*/ 136320 w 226096"/>
                <a:gd name="connsiteY11" fmla="*/ 175302 h 226333"/>
                <a:gd name="connsiteX12" fmla="*/ 133012 w 226096"/>
                <a:gd name="connsiteY12" fmla="*/ 171995 h 226333"/>
                <a:gd name="connsiteX13" fmla="*/ 113875 w 226096"/>
                <a:gd name="connsiteY13" fmla="*/ 171995 h 226333"/>
                <a:gd name="connsiteX14" fmla="*/ 110331 w 226096"/>
                <a:gd name="connsiteY14" fmla="*/ 175302 h 226333"/>
                <a:gd name="connsiteX15" fmla="*/ 110331 w 226096"/>
                <a:gd name="connsiteY15" fmla="*/ 219482 h 226333"/>
                <a:gd name="connsiteX16" fmla="*/ 91431 w 226096"/>
                <a:gd name="connsiteY16" fmla="*/ 219482 h 226333"/>
                <a:gd name="connsiteX17" fmla="*/ 91431 w 226096"/>
                <a:gd name="connsiteY17" fmla="*/ 163489 h 226333"/>
                <a:gd name="connsiteX18" fmla="*/ 87887 w 226096"/>
                <a:gd name="connsiteY18" fmla="*/ 160182 h 226333"/>
                <a:gd name="connsiteX19" fmla="*/ 68750 w 226096"/>
                <a:gd name="connsiteY19" fmla="*/ 160182 h 226333"/>
                <a:gd name="connsiteX20" fmla="*/ 65443 w 226096"/>
                <a:gd name="connsiteY20" fmla="*/ 163489 h 226333"/>
                <a:gd name="connsiteX21" fmla="*/ 65443 w 226096"/>
                <a:gd name="connsiteY21" fmla="*/ 219482 h 226333"/>
                <a:gd name="connsiteX22" fmla="*/ 46543 w 226096"/>
                <a:gd name="connsiteY22" fmla="*/ 219482 h 226333"/>
                <a:gd name="connsiteX23" fmla="*/ 46543 w 226096"/>
                <a:gd name="connsiteY23" fmla="*/ 193258 h 226333"/>
                <a:gd name="connsiteX24" fmla="*/ 43235 w 226096"/>
                <a:gd name="connsiteY24" fmla="*/ 189714 h 226333"/>
                <a:gd name="connsiteX25" fmla="*/ 24098 w 226096"/>
                <a:gd name="connsiteY25" fmla="*/ 189714 h 226333"/>
                <a:gd name="connsiteX26" fmla="*/ 20554 w 226096"/>
                <a:gd name="connsiteY26" fmla="*/ 193258 h 226333"/>
                <a:gd name="connsiteX27" fmla="*/ 20554 w 226096"/>
                <a:gd name="connsiteY27" fmla="*/ 219482 h 226333"/>
                <a:gd name="connsiteX28" fmla="*/ 6851 w 226096"/>
                <a:gd name="connsiteY28" fmla="*/ 219482 h 226333"/>
                <a:gd name="connsiteX29" fmla="*/ 6851 w 226096"/>
                <a:gd name="connsiteY29" fmla="*/ 3544 h 226333"/>
                <a:gd name="connsiteX30" fmla="*/ 3307 w 226096"/>
                <a:gd name="connsiteY30" fmla="*/ 0 h 226333"/>
                <a:gd name="connsiteX31" fmla="*/ 0 w 226096"/>
                <a:gd name="connsiteY31" fmla="*/ 3544 h 226333"/>
                <a:gd name="connsiteX32" fmla="*/ 0 w 226096"/>
                <a:gd name="connsiteY32" fmla="*/ 223026 h 226333"/>
                <a:gd name="connsiteX33" fmla="*/ 3307 w 226096"/>
                <a:gd name="connsiteY33" fmla="*/ 226334 h 226333"/>
                <a:gd name="connsiteX34" fmla="*/ 222790 w 226096"/>
                <a:gd name="connsiteY34" fmla="*/ 226334 h 226333"/>
                <a:gd name="connsiteX35" fmla="*/ 226097 w 226096"/>
                <a:gd name="connsiteY35" fmla="*/ 223026 h 226333"/>
                <a:gd name="connsiteX36" fmla="*/ 226097 w 226096"/>
                <a:gd name="connsiteY36" fmla="*/ 122381 h 226333"/>
                <a:gd name="connsiteX37" fmla="*/ 222790 w 226096"/>
                <a:gd name="connsiteY37" fmla="*/ 118837 h 226333"/>
                <a:gd name="connsiteX38" fmla="*/ 27169 w 226096"/>
                <a:gd name="connsiteY38" fmla="*/ 219482 h 226333"/>
                <a:gd name="connsiteX39" fmla="*/ 27169 w 226096"/>
                <a:gd name="connsiteY39" fmla="*/ 196565 h 226333"/>
                <a:gd name="connsiteX40" fmla="*/ 39454 w 226096"/>
                <a:gd name="connsiteY40" fmla="*/ 196565 h 226333"/>
                <a:gd name="connsiteX41" fmla="*/ 39454 w 226096"/>
                <a:gd name="connsiteY41" fmla="*/ 219482 h 226333"/>
                <a:gd name="connsiteX42" fmla="*/ 27169 w 226096"/>
                <a:gd name="connsiteY42" fmla="*/ 219482 h 226333"/>
                <a:gd name="connsiteX43" fmla="*/ 72058 w 226096"/>
                <a:gd name="connsiteY43" fmla="*/ 219482 h 226333"/>
                <a:gd name="connsiteX44" fmla="*/ 72058 w 226096"/>
                <a:gd name="connsiteY44" fmla="*/ 166797 h 226333"/>
                <a:gd name="connsiteX45" fmla="*/ 84343 w 226096"/>
                <a:gd name="connsiteY45" fmla="*/ 166797 h 226333"/>
                <a:gd name="connsiteX46" fmla="*/ 84343 w 226096"/>
                <a:gd name="connsiteY46" fmla="*/ 219482 h 226333"/>
                <a:gd name="connsiteX47" fmla="*/ 72058 w 226096"/>
                <a:gd name="connsiteY47" fmla="*/ 219482 h 226333"/>
                <a:gd name="connsiteX48" fmla="*/ 116946 w 226096"/>
                <a:gd name="connsiteY48" fmla="*/ 219482 h 226333"/>
                <a:gd name="connsiteX49" fmla="*/ 116946 w 226096"/>
                <a:gd name="connsiteY49" fmla="*/ 178846 h 226333"/>
                <a:gd name="connsiteX50" fmla="*/ 129232 w 226096"/>
                <a:gd name="connsiteY50" fmla="*/ 178846 h 226333"/>
                <a:gd name="connsiteX51" fmla="*/ 129232 w 226096"/>
                <a:gd name="connsiteY51" fmla="*/ 219482 h 226333"/>
                <a:gd name="connsiteX52" fmla="*/ 116946 w 226096"/>
                <a:gd name="connsiteY52" fmla="*/ 219482 h 226333"/>
                <a:gd name="connsiteX53" fmla="*/ 161835 w 226096"/>
                <a:gd name="connsiteY53" fmla="*/ 219482 h 226333"/>
                <a:gd name="connsiteX54" fmla="*/ 161835 w 226096"/>
                <a:gd name="connsiteY54" fmla="*/ 148605 h 226333"/>
                <a:gd name="connsiteX55" fmla="*/ 174357 w 226096"/>
                <a:gd name="connsiteY55" fmla="*/ 148605 h 226333"/>
                <a:gd name="connsiteX56" fmla="*/ 174357 w 226096"/>
                <a:gd name="connsiteY56" fmla="*/ 219482 h 226333"/>
                <a:gd name="connsiteX57" fmla="*/ 161835 w 226096"/>
                <a:gd name="connsiteY57" fmla="*/ 219482 h 226333"/>
                <a:gd name="connsiteX58" fmla="*/ 206724 w 226096"/>
                <a:gd name="connsiteY58" fmla="*/ 219482 h 226333"/>
                <a:gd name="connsiteX59" fmla="*/ 206724 w 226096"/>
                <a:gd name="connsiteY59" fmla="*/ 125688 h 226333"/>
                <a:gd name="connsiteX60" fmla="*/ 219009 w 226096"/>
                <a:gd name="connsiteY60" fmla="*/ 125688 h 226333"/>
                <a:gd name="connsiteX61" fmla="*/ 219009 w 226096"/>
                <a:gd name="connsiteY61" fmla="*/ 219482 h 226333"/>
                <a:gd name="connsiteX62" fmla="*/ 206724 w 226096"/>
                <a:gd name="connsiteY62" fmla="*/ 219482 h 22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6096" h="226333">
                  <a:moveTo>
                    <a:pt x="222553" y="118837"/>
                  </a:moveTo>
                  <a:lnTo>
                    <a:pt x="203416" y="118837"/>
                  </a:lnTo>
                  <a:cubicBezTo>
                    <a:pt x="201527" y="118837"/>
                    <a:pt x="199873" y="120254"/>
                    <a:pt x="199873" y="122381"/>
                  </a:cubicBezTo>
                  <a:lnTo>
                    <a:pt x="199873" y="219482"/>
                  </a:lnTo>
                  <a:lnTo>
                    <a:pt x="180972" y="219482"/>
                  </a:lnTo>
                  <a:lnTo>
                    <a:pt x="180972" y="145061"/>
                  </a:lnTo>
                  <a:cubicBezTo>
                    <a:pt x="180972" y="143171"/>
                    <a:pt x="179554" y="141754"/>
                    <a:pt x="177664" y="141754"/>
                  </a:cubicBezTo>
                  <a:lnTo>
                    <a:pt x="158528" y="141754"/>
                  </a:lnTo>
                  <a:cubicBezTo>
                    <a:pt x="156637" y="141754"/>
                    <a:pt x="155220" y="143171"/>
                    <a:pt x="155220" y="145061"/>
                  </a:cubicBezTo>
                  <a:lnTo>
                    <a:pt x="155220" y="219482"/>
                  </a:lnTo>
                  <a:lnTo>
                    <a:pt x="136320" y="219482"/>
                  </a:lnTo>
                  <a:lnTo>
                    <a:pt x="136320" y="175302"/>
                  </a:lnTo>
                  <a:cubicBezTo>
                    <a:pt x="136320" y="173412"/>
                    <a:pt x="134902" y="171995"/>
                    <a:pt x="133012" y="171995"/>
                  </a:cubicBezTo>
                  <a:lnTo>
                    <a:pt x="113875" y="171995"/>
                  </a:lnTo>
                  <a:cubicBezTo>
                    <a:pt x="111985" y="171995"/>
                    <a:pt x="110331" y="173412"/>
                    <a:pt x="110331" y="175302"/>
                  </a:cubicBezTo>
                  <a:lnTo>
                    <a:pt x="110331" y="219482"/>
                  </a:lnTo>
                  <a:lnTo>
                    <a:pt x="91431" y="219482"/>
                  </a:lnTo>
                  <a:lnTo>
                    <a:pt x="91431" y="163489"/>
                  </a:lnTo>
                  <a:cubicBezTo>
                    <a:pt x="91431" y="161599"/>
                    <a:pt x="90014" y="160182"/>
                    <a:pt x="87887" y="160182"/>
                  </a:cubicBezTo>
                  <a:lnTo>
                    <a:pt x="68750" y="160182"/>
                  </a:lnTo>
                  <a:cubicBezTo>
                    <a:pt x="66860" y="160182"/>
                    <a:pt x="65443" y="161599"/>
                    <a:pt x="65443" y="163489"/>
                  </a:cubicBezTo>
                  <a:lnTo>
                    <a:pt x="65443" y="219482"/>
                  </a:lnTo>
                  <a:lnTo>
                    <a:pt x="46543" y="219482"/>
                  </a:lnTo>
                  <a:lnTo>
                    <a:pt x="46543" y="193258"/>
                  </a:lnTo>
                  <a:cubicBezTo>
                    <a:pt x="46543" y="191368"/>
                    <a:pt x="45124" y="189714"/>
                    <a:pt x="43235" y="189714"/>
                  </a:cubicBezTo>
                  <a:lnTo>
                    <a:pt x="24098" y="189714"/>
                  </a:lnTo>
                  <a:cubicBezTo>
                    <a:pt x="22207" y="189714"/>
                    <a:pt x="20554" y="191131"/>
                    <a:pt x="20554" y="193258"/>
                  </a:cubicBezTo>
                  <a:lnTo>
                    <a:pt x="20554" y="219482"/>
                  </a:lnTo>
                  <a:lnTo>
                    <a:pt x="6851" y="219482"/>
                  </a:lnTo>
                  <a:lnTo>
                    <a:pt x="6851" y="3544"/>
                  </a:lnTo>
                  <a:cubicBezTo>
                    <a:pt x="6851" y="1654"/>
                    <a:pt x="5198" y="0"/>
                    <a:pt x="3307" y="0"/>
                  </a:cubicBezTo>
                  <a:cubicBezTo>
                    <a:pt x="1417" y="0"/>
                    <a:pt x="0" y="1417"/>
                    <a:pt x="0" y="3544"/>
                  </a:cubicBezTo>
                  <a:lnTo>
                    <a:pt x="0" y="223026"/>
                  </a:lnTo>
                  <a:cubicBezTo>
                    <a:pt x="0" y="224916"/>
                    <a:pt x="1417" y="226334"/>
                    <a:pt x="3307" y="226334"/>
                  </a:cubicBezTo>
                  <a:lnTo>
                    <a:pt x="222790" y="226334"/>
                  </a:lnTo>
                  <a:cubicBezTo>
                    <a:pt x="224679" y="226334"/>
                    <a:pt x="226097" y="224916"/>
                    <a:pt x="226097" y="223026"/>
                  </a:cubicBezTo>
                  <a:lnTo>
                    <a:pt x="226097" y="122381"/>
                  </a:lnTo>
                  <a:cubicBezTo>
                    <a:pt x="226097" y="120491"/>
                    <a:pt x="224679" y="118837"/>
                    <a:pt x="222790" y="118837"/>
                  </a:cubicBezTo>
                  <a:close/>
                  <a:moveTo>
                    <a:pt x="27169" y="219482"/>
                  </a:moveTo>
                  <a:lnTo>
                    <a:pt x="27169" y="196565"/>
                  </a:lnTo>
                  <a:lnTo>
                    <a:pt x="39454" y="196565"/>
                  </a:lnTo>
                  <a:lnTo>
                    <a:pt x="39454" y="219482"/>
                  </a:lnTo>
                  <a:lnTo>
                    <a:pt x="27169" y="219482"/>
                  </a:lnTo>
                  <a:close/>
                  <a:moveTo>
                    <a:pt x="72058" y="219482"/>
                  </a:moveTo>
                  <a:lnTo>
                    <a:pt x="72058" y="166797"/>
                  </a:lnTo>
                  <a:lnTo>
                    <a:pt x="84343" y="166797"/>
                  </a:lnTo>
                  <a:lnTo>
                    <a:pt x="84343" y="219482"/>
                  </a:lnTo>
                  <a:lnTo>
                    <a:pt x="72058" y="219482"/>
                  </a:lnTo>
                  <a:close/>
                  <a:moveTo>
                    <a:pt x="116946" y="219482"/>
                  </a:moveTo>
                  <a:lnTo>
                    <a:pt x="116946" y="178846"/>
                  </a:lnTo>
                  <a:lnTo>
                    <a:pt x="129232" y="178846"/>
                  </a:lnTo>
                  <a:lnTo>
                    <a:pt x="129232" y="219482"/>
                  </a:lnTo>
                  <a:lnTo>
                    <a:pt x="116946" y="219482"/>
                  </a:lnTo>
                  <a:close/>
                  <a:moveTo>
                    <a:pt x="161835" y="219482"/>
                  </a:moveTo>
                  <a:lnTo>
                    <a:pt x="161835" y="148605"/>
                  </a:lnTo>
                  <a:lnTo>
                    <a:pt x="174357" y="148605"/>
                  </a:lnTo>
                  <a:lnTo>
                    <a:pt x="174357" y="219482"/>
                  </a:lnTo>
                  <a:lnTo>
                    <a:pt x="161835" y="219482"/>
                  </a:lnTo>
                  <a:close/>
                  <a:moveTo>
                    <a:pt x="206724" y="219482"/>
                  </a:moveTo>
                  <a:lnTo>
                    <a:pt x="206724" y="125688"/>
                  </a:lnTo>
                  <a:lnTo>
                    <a:pt x="219009" y="125688"/>
                  </a:lnTo>
                  <a:lnTo>
                    <a:pt x="219009" y="219482"/>
                  </a:lnTo>
                  <a:lnTo>
                    <a:pt x="206724" y="219482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698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9419"/>
            <a:ext cx="8560904" cy="1706779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8. Proposiciones y varios</a:t>
            </a:r>
            <a:endParaRPr lang="es-C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66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41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498" y="1791093"/>
            <a:ext cx="8174405" cy="2873967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Helvetica" pitchFamily="2" charset="0"/>
              </a:rPr>
              <a:t>3. Gestión Contractual Vigencia 2023 – Política de Compras y Contratación Pública </a:t>
            </a:r>
            <a:br>
              <a:rPr lang="es-ES" sz="28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ES" sz="2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ES" sz="2400" b="1" dirty="0">
                <a:solidFill>
                  <a:schemeClr val="bg1"/>
                </a:solidFill>
                <a:latin typeface="Helvetica" pitchFamily="2" charset="0"/>
              </a:rPr>
              <a:t>Secretaría General – Grupo de Contratación</a:t>
            </a:r>
            <a:endParaRPr lang="es-CO" sz="28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3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567A167-D648-5F17-6ABC-39D4BA1EB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1517102" y="3567084"/>
            <a:ext cx="4565962" cy="404433"/>
          </a:xfrm>
        </p:spPr>
        <p:txBody>
          <a:bodyPr>
            <a:normAutofit/>
          </a:bodyPr>
          <a:lstStyle/>
          <a:p>
            <a:pPr algn="l"/>
            <a:r>
              <a:rPr lang="es-CO" sz="1800" b="1" dirty="0">
                <a:solidFill>
                  <a:srgbClr val="C49E41"/>
                </a:solidFill>
                <a:latin typeface="+mn-lt"/>
                <a:ea typeface="+mn-ea"/>
                <a:cs typeface="+mn-cs"/>
              </a:rPr>
              <a:t>a) Plan anual de adquisiciones – PAA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www.minagricultura.gov.co</a:t>
            </a: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821FD953-9CF5-F9A2-0ADF-9D7428880FFE}"/>
              </a:ext>
            </a:extLst>
          </p:cNvPr>
          <p:cNvSpPr txBox="1">
            <a:spLocks/>
          </p:cNvSpPr>
          <p:nvPr/>
        </p:nvSpPr>
        <p:spPr>
          <a:xfrm>
            <a:off x="1498013" y="1223650"/>
            <a:ext cx="9725891" cy="404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>
                <a:solidFill>
                  <a:schemeClr val="bg2">
                    <a:lumMod val="25000"/>
                  </a:schemeClr>
                </a:solidFill>
              </a:rPr>
              <a:t>A continuación, se relaciona el porcentaje de ejecución del Plan Anual de Adquisiciones por Dependencia: </a:t>
            </a:r>
          </a:p>
          <a:p>
            <a:pPr algn="l"/>
            <a:endParaRPr lang="es-ES" sz="16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850ACE6A-9247-E770-E158-CC090E3E5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13" y="1628083"/>
            <a:ext cx="9608710" cy="442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4A8EB5D-E342-52FE-4797-E2AA5388EA4F}"/>
              </a:ext>
            </a:extLst>
          </p:cNvPr>
          <p:cNvSpPr txBox="1"/>
          <p:nvPr/>
        </p:nvSpPr>
        <p:spPr>
          <a:xfrm rot="16200000">
            <a:off x="-817140" y="3820410"/>
            <a:ext cx="3758268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2">
                    <a:lumMod val="25000"/>
                  </a:schemeClr>
                </a:solidFill>
              </a:rPr>
              <a:t>Versión 25 publicada en SECOP II el 9 de junio de 2023</a:t>
            </a:r>
          </a:p>
        </p:txBody>
      </p:sp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567A167-D648-5F17-6ABC-39D4BA1EB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1812818" y="3403959"/>
            <a:ext cx="5657669" cy="404433"/>
          </a:xfrm>
        </p:spPr>
        <p:txBody>
          <a:bodyPr>
            <a:normAutofit fontScale="90000"/>
          </a:bodyPr>
          <a:lstStyle/>
          <a:p>
            <a:pPr algn="l"/>
            <a:r>
              <a:rPr lang="es-ES" sz="2000" b="1" dirty="0">
                <a:solidFill>
                  <a:srgbClr val="C49E41"/>
                </a:solidFill>
                <a:latin typeface="+mn-lt"/>
                <a:ea typeface="+mn-ea"/>
                <a:cs typeface="+mn-cs"/>
              </a:rPr>
              <a:t>b) Prácticas de análisis de datos de contratación</a:t>
            </a:r>
            <a:endParaRPr lang="es-CO" sz="2000" b="1" dirty="0">
              <a:solidFill>
                <a:srgbClr val="C49E4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498044" y="6435153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www.minagricultura.gov.co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BC10908-EC99-38B1-7A31-4025834E9BB8}"/>
              </a:ext>
            </a:extLst>
          </p:cNvPr>
          <p:cNvSpPr txBox="1"/>
          <p:nvPr/>
        </p:nvSpPr>
        <p:spPr>
          <a:xfrm rot="16200000">
            <a:off x="-1306448" y="3407475"/>
            <a:ext cx="5415790" cy="5078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2">
                    <a:lumMod val="25000"/>
                  </a:schemeClr>
                </a:solidFill>
              </a:rPr>
              <a:t>Gestión del Grupo de contratación 2023</a:t>
            </a:r>
          </a:p>
          <a:p>
            <a:pPr algn="ctr"/>
            <a:r>
              <a:rPr lang="es-CO" sz="1100" dirty="0">
                <a:solidFill>
                  <a:schemeClr val="bg2">
                    <a:lumMod val="25000"/>
                  </a:schemeClr>
                </a:solidFill>
              </a:rPr>
              <a:t>Nuevos contratos, Modificaciones y Liquidaciones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6B43B2-C814-7000-CB52-369E3A64325A}"/>
              </a:ext>
            </a:extLst>
          </p:cNvPr>
          <p:cNvSpPr txBox="1"/>
          <p:nvPr/>
        </p:nvSpPr>
        <p:spPr>
          <a:xfrm>
            <a:off x="3124919" y="3195200"/>
            <a:ext cx="1570182" cy="338554"/>
          </a:xfrm>
          <a:prstGeom prst="rect">
            <a:avLst/>
          </a:prstGeom>
          <a:solidFill>
            <a:srgbClr val="C49E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Modificaciones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38706A-69A8-C447-1CAE-4F64B611CEA8}"/>
              </a:ext>
            </a:extLst>
          </p:cNvPr>
          <p:cNvSpPr txBox="1"/>
          <p:nvPr/>
        </p:nvSpPr>
        <p:spPr>
          <a:xfrm>
            <a:off x="4777364" y="3195200"/>
            <a:ext cx="1511461" cy="338554"/>
          </a:xfrm>
          <a:prstGeom prst="rect">
            <a:avLst/>
          </a:prstGeom>
          <a:solidFill>
            <a:srgbClr val="C49E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Liquidaciones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949A62-AE7F-906A-F2C8-325F0FA4FDBA}"/>
              </a:ext>
            </a:extLst>
          </p:cNvPr>
          <p:cNvSpPr txBox="1"/>
          <p:nvPr/>
        </p:nvSpPr>
        <p:spPr>
          <a:xfrm>
            <a:off x="1999241" y="2504368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/>
              <a:t>295</a:t>
            </a:r>
            <a:endParaRPr lang="es-CO" sz="4000" b="1" dirty="0"/>
          </a:p>
        </p:txBody>
      </p:sp>
      <p:grpSp>
        <p:nvGrpSpPr>
          <p:cNvPr id="9" name="Gráfico 9">
            <a:extLst>
              <a:ext uri="{FF2B5EF4-FFF2-40B4-BE49-F238E27FC236}">
                <a16:creationId xmlns:a16="http://schemas.microsoft.com/office/drawing/2014/main" id="{A72E53C1-81A0-7A05-218F-54305F9C2AAD}"/>
              </a:ext>
            </a:extLst>
          </p:cNvPr>
          <p:cNvGrpSpPr/>
          <p:nvPr/>
        </p:nvGrpSpPr>
        <p:grpSpPr>
          <a:xfrm>
            <a:off x="3769565" y="1657716"/>
            <a:ext cx="621649" cy="711251"/>
            <a:chOff x="951966" y="3350981"/>
            <a:chExt cx="226333" cy="226333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8C4DD437-0AFF-CA75-A5AF-70AFF622716E}"/>
                </a:ext>
              </a:extLst>
            </p:cNvPr>
            <p:cNvSpPr/>
            <p:nvPr/>
          </p:nvSpPr>
          <p:spPr>
            <a:xfrm>
              <a:off x="951966" y="3350981"/>
              <a:ext cx="226333" cy="226333"/>
            </a:xfrm>
            <a:custGeom>
              <a:avLst/>
              <a:gdLst>
                <a:gd name="connsiteX0" fmla="*/ 223026 w 226333"/>
                <a:gd name="connsiteY0" fmla="*/ 34493 h 226333"/>
                <a:gd name="connsiteX1" fmla="*/ 192076 w 226333"/>
                <a:gd name="connsiteY1" fmla="*/ 34493 h 226333"/>
                <a:gd name="connsiteX2" fmla="*/ 192076 w 226333"/>
                <a:gd name="connsiteY2" fmla="*/ 3544 h 226333"/>
                <a:gd name="connsiteX3" fmla="*/ 192076 w 226333"/>
                <a:gd name="connsiteY3" fmla="*/ 3544 h 226333"/>
                <a:gd name="connsiteX4" fmla="*/ 188533 w 226333"/>
                <a:gd name="connsiteY4" fmla="*/ 0 h 226333"/>
                <a:gd name="connsiteX5" fmla="*/ 3308 w 226333"/>
                <a:gd name="connsiteY5" fmla="*/ 0 h 226333"/>
                <a:gd name="connsiteX6" fmla="*/ 0 w 226333"/>
                <a:gd name="connsiteY6" fmla="*/ 3544 h 226333"/>
                <a:gd name="connsiteX7" fmla="*/ 0 w 226333"/>
                <a:gd name="connsiteY7" fmla="*/ 205779 h 226333"/>
                <a:gd name="connsiteX8" fmla="*/ 20554 w 226333"/>
                <a:gd name="connsiteY8" fmla="*/ 226334 h 226333"/>
                <a:gd name="connsiteX9" fmla="*/ 205779 w 226333"/>
                <a:gd name="connsiteY9" fmla="*/ 226334 h 226333"/>
                <a:gd name="connsiteX10" fmla="*/ 226334 w 226333"/>
                <a:gd name="connsiteY10" fmla="*/ 205779 h 226333"/>
                <a:gd name="connsiteX11" fmla="*/ 226334 w 226333"/>
                <a:gd name="connsiteY11" fmla="*/ 37801 h 226333"/>
                <a:gd name="connsiteX12" fmla="*/ 223026 w 226333"/>
                <a:gd name="connsiteY12" fmla="*/ 34493 h 226333"/>
                <a:gd name="connsiteX13" fmla="*/ 20791 w 226333"/>
                <a:gd name="connsiteY13" fmla="*/ 219718 h 226333"/>
                <a:gd name="connsiteX14" fmla="*/ 7088 w 226333"/>
                <a:gd name="connsiteY14" fmla="*/ 206016 h 226333"/>
                <a:gd name="connsiteX15" fmla="*/ 7088 w 226333"/>
                <a:gd name="connsiteY15" fmla="*/ 7088 h 226333"/>
                <a:gd name="connsiteX16" fmla="*/ 185461 w 226333"/>
                <a:gd name="connsiteY16" fmla="*/ 7088 h 226333"/>
                <a:gd name="connsiteX17" fmla="*/ 185461 w 226333"/>
                <a:gd name="connsiteY17" fmla="*/ 206016 h 226333"/>
                <a:gd name="connsiteX18" fmla="*/ 185697 w 226333"/>
                <a:gd name="connsiteY18" fmla="*/ 209559 h 226333"/>
                <a:gd name="connsiteX19" fmla="*/ 185697 w 226333"/>
                <a:gd name="connsiteY19" fmla="*/ 209796 h 226333"/>
                <a:gd name="connsiteX20" fmla="*/ 186642 w 226333"/>
                <a:gd name="connsiteY20" fmla="*/ 213103 h 226333"/>
                <a:gd name="connsiteX21" fmla="*/ 186642 w 226333"/>
                <a:gd name="connsiteY21" fmla="*/ 213576 h 226333"/>
                <a:gd name="connsiteX22" fmla="*/ 188060 w 226333"/>
                <a:gd name="connsiteY22" fmla="*/ 216411 h 226333"/>
                <a:gd name="connsiteX23" fmla="*/ 188296 w 226333"/>
                <a:gd name="connsiteY23" fmla="*/ 216883 h 226333"/>
                <a:gd name="connsiteX24" fmla="*/ 190186 w 226333"/>
                <a:gd name="connsiteY24" fmla="*/ 219482 h 226333"/>
                <a:gd name="connsiteX25" fmla="*/ 190186 w 226333"/>
                <a:gd name="connsiteY25" fmla="*/ 219482 h 226333"/>
                <a:gd name="connsiteX26" fmla="*/ 20318 w 226333"/>
                <a:gd name="connsiteY26" fmla="*/ 219482 h 226333"/>
                <a:gd name="connsiteX27" fmla="*/ 219718 w 226333"/>
                <a:gd name="connsiteY27" fmla="*/ 206016 h 226333"/>
                <a:gd name="connsiteX28" fmla="*/ 206016 w 226333"/>
                <a:gd name="connsiteY28" fmla="*/ 219718 h 226333"/>
                <a:gd name="connsiteX29" fmla="*/ 192313 w 226333"/>
                <a:gd name="connsiteY29" fmla="*/ 206016 h 226333"/>
                <a:gd name="connsiteX30" fmla="*/ 192313 w 226333"/>
                <a:gd name="connsiteY30" fmla="*/ 41345 h 226333"/>
                <a:gd name="connsiteX31" fmla="*/ 219718 w 226333"/>
                <a:gd name="connsiteY31" fmla="*/ 41345 h 226333"/>
                <a:gd name="connsiteX32" fmla="*/ 219718 w 226333"/>
                <a:gd name="connsiteY32" fmla="*/ 206016 h 22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6333" h="226333">
                  <a:moveTo>
                    <a:pt x="223026" y="34493"/>
                  </a:moveTo>
                  <a:lnTo>
                    <a:pt x="192076" y="34493"/>
                  </a:lnTo>
                  <a:lnTo>
                    <a:pt x="192076" y="3544"/>
                  </a:lnTo>
                  <a:lnTo>
                    <a:pt x="192076" y="3544"/>
                  </a:lnTo>
                  <a:cubicBezTo>
                    <a:pt x="192076" y="1654"/>
                    <a:pt x="190423" y="0"/>
                    <a:pt x="188533" y="0"/>
                  </a:cubicBezTo>
                  <a:lnTo>
                    <a:pt x="3308" y="0"/>
                  </a:lnTo>
                  <a:cubicBezTo>
                    <a:pt x="1418" y="0"/>
                    <a:pt x="0" y="1654"/>
                    <a:pt x="0" y="3544"/>
                  </a:cubicBezTo>
                  <a:lnTo>
                    <a:pt x="0" y="205779"/>
                  </a:lnTo>
                  <a:cubicBezTo>
                    <a:pt x="0" y="217120"/>
                    <a:pt x="9214" y="226334"/>
                    <a:pt x="20554" y="226334"/>
                  </a:cubicBezTo>
                  <a:lnTo>
                    <a:pt x="205779" y="226334"/>
                  </a:lnTo>
                  <a:cubicBezTo>
                    <a:pt x="217120" y="226334"/>
                    <a:pt x="226334" y="217120"/>
                    <a:pt x="226334" y="205779"/>
                  </a:cubicBezTo>
                  <a:lnTo>
                    <a:pt x="226334" y="37801"/>
                  </a:lnTo>
                  <a:cubicBezTo>
                    <a:pt x="226334" y="35911"/>
                    <a:pt x="224916" y="34493"/>
                    <a:pt x="223026" y="34493"/>
                  </a:cubicBezTo>
                  <a:close/>
                  <a:moveTo>
                    <a:pt x="20791" y="219718"/>
                  </a:moveTo>
                  <a:cubicBezTo>
                    <a:pt x="13230" y="219718"/>
                    <a:pt x="7088" y="213576"/>
                    <a:pt x="7088" y="206016"/>
                  </a:cubicBezTo>
                  <a:lnTo>
                    <a:pt x="7088" y="7088"/>
                  </a:lnTo>
                  <a:lnTo>
                    <a:pt x="185461" y="7088"/>
                  </a:lnTo>
                  <a:lnTo>
                    <a:pt x="185461" y="206016"/>
                  </a:lnTo>
                  <a:cubicBezTo>
                    <a:pt x="185461" y="207197"/>
                    <a:pt x="185461" y="208378"/>
                    <a:pt x="185697" y="209559"/>
                  </a:cubicBezTo>
                  <a:cubicBezTo>
                    <a:pt x="185697" y="209559"/>
                    <a:pt x="185697" y="209559"/>
                    <a:pt x="185697" y="209796"/>
                  </a:cubicBezTo>
                  <a:cubicBezTo>
                    <a:pt x="185697" y="210977"/>
                    <a:pt x="186170" y="211922"/>
                    <a:pt x="186642" y="213103"/>
                  </a:cubicBezTo>
                  <a:cubicBezTo>
                    <a:pt x="186642" y="213103"/>
                    <a:pt x="186642" y="213103"/>
                    <a:pt x="186642" y="213576"/>
                  </a:cubicBezTo>
                  <a:cubicBezTo>
                    <a:pt x="187115" y="214521"/>
                    <a:pt x="187587" y="215466"/>
                    <a:pt x="188060" y="216411"/>
                  </a:cubicBezTo>
                  <a:cubicBezTo>
                    <a:pt x="188060" y="216411"/>
                    <a:pt x="188060" y="216647"/>
                    <a:pt x="188296" y="216883"/>
                  </a:cubicBezTo>
                  <a:cubicBezTo>
                    <a:pt x="188769" y="217592"/>
                    <a:pt x="189478" y="218537"/>
                    <a:pt x="190186" y="219482"/>
                  </a:cubicBezTo>
                  <a:cubicBezTo>
                    <a:pt x="190186" y="219482"/>
                    <a:pt x="190186" y="219482"/>
                    <a:pt x="190186" y="219482"/>
                  </a:cubicBezTo>
                  <a:lnTo>
                    <a:pt x="20318" y="219482"/>
                  </a:lnTo>
                  <a:close/>
                  <a:moveTo>
                    <a:pt x="219718" y="206016"/>
                  </a:moveTo>
                  <a:cubicBezTo>
                    <a:pt x="219718" y="213576"/>
                    <a:pt x="213576" y="219718"/>
                    <a:pt x="206016" y="219718"/>
                  </a:cubicBezTo>
                  <a:cubicBezTo>
                    <a:pt x="198455" y="219718"/>
                    <a:pt x="192313" y="213576"/>
                    <a:pt x="192313" y="206016"/>
                  </a:cubicBezTo>
                  <a:lnTo>
                    <a:pt x="192313" y="41345"/>
                  </a:lnTo>
                  <a:lnTo>
                    <a:pt x="219718" y="41345"/>
                  </a:lnTo>
                  <a:lnTo>
                    <a:pt x="219718" y="206016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54ADD104-3D42-1CD7-5072-8807C1BD365D}"/>
                </a:ext>
              </a:extLst>
            </p:cNvPr>
            <p:cNvSpPr/>
            <p:nvPr/>
          </p:nvSpPr>
          <p:spPr>
            <a:xfrm>
              <a:off x="976064" y="3375315"/>
              <a:ext cx="143880" cy="46306"/>
            </a:xfrm>
            <a:custGeom>
              <a:avLst/>
              <a:gdLst>
                <a:gd name="connsiteX0" fmla="*/ 140572 w 143880"/>
                <a:gd name="connsiteY0" fmla="*/ 0 h 46306"/>
                <a:gd name="connsiteX1" fmla="*/ 3308 w 143880"/>
                <a:gd name="connsiteY1" fmla="*/ 0 h 46306"/>
                <a:gd name="connsiteX2" fmla="*/ 0 w 143880"/>
                <a:gd name="connsiteY2" fmla="*/ 3308 h 46306"/>
                <a:gd name="connsiteX3" fmla="*/ 0 w 143880"/>
                <a:gd name="connsiteY3" fmla="*/ 42999 h 46306"/>
                <a:gd name="connsiteX4" fmla="*/ 3308 w 143880"/>
                <a:gd name="connsiteY4" fmla="*/ 46306 h 46306"/>
                <a:gd name="connsiteX5" fmla="*/ 140572 w 143880"/>
                <a:gd name="connsiteY5" fmla="*/ 46306 h 46306"/>
                <a:gd name="connsiteX6" fmla="*/ 143880 w 143880"/>
                <a:gd name="connsiteY6" fmla="*/ 42999 h 46306"/>
                <a:gd name="connsiteX7" fmla="*/ 143880 w 143880"/>
                <a:gd name="connsiteY7" fmla="*/ 3308 h 46306"/>
                <a:gd name="connsiteX8" fmla="*/ 140572 w 143880"/>
                <a:gd name="connsiteY8" fmla="*/ 0 h 46306"/>
                <a:gd name="connsiteX9" fmla="*/ 137029 w 143880"/>
                <a:gd name="connsiteY9" fmla="*/ 39691 h 46306"/>
                <a:gd name="connsiteX10" fmla="*/ 6615 w 143880"/>
                <a:gd name="connsiteY10" fmla="*/ 39691 h 46306"/>
                <a:gd name="connsiteX11" fmla="*/ 13467 w 143880"/>
                <a:gd name="connsiteY11" fmla="*/ 6851 h 46306"/>
                <a:gd name="connsiteX12" fmla="*/ 143880 w 143880"/>
                <a:gd name="connsiteY12" fmla="*/ 6851 h 46306"/>
                <a:gd name="connsiteX13" fmla="*/ 137029 w 143880"/>
                <a:gd name="connsiteY13" fmla="*/ 39691 h 4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880" h="46306">
                  <a:moveTo>
                    <a:pt x="140572" y="0"/>
                  </a:moveTo>
                  <a:lnTo>
                    <a:pt x="3308" y="0"/>
                  </a:lnTo>
                  <a:cubicBezTo>
                    <a:pt x="1418" y="0"/>
                    <a:pt x="0" y="1417"/>
                    <a:pt x="0" y="3308"/>
                  </a:cubicBezTo>
                  <a:lnTo>
                    <a:pt x="0" y="42999"/>
                  </a:lnTo>
                  <a:cubicBezTo>
                    <a:pt x="0" y="44889"/>
                    <a:pt x="1418" y="46306"/>
                    <a:pt x="3308" y="46306"/>
                  </a:cubicBezTo>
                  <a:lnTo>
                    <a:pt x="140572" y="46306"/>
                  </a:lnTo>
                  <a:cubicBezTo>
                    <a:pt x="142463" y="46306"/>
                    <a:pt x="143880" y="44889"/>
                    <a:pt x="143880" y="42999"/>
                  </a:cubicBezTo>
                  <a:lnTo>
                    <a:pt x="143880" y="3308"/>
                  </a:lnTo>
                  <a:cubicBezTo>
                    <a:pt x="143880" y="1417"/>
                    <a:pt x="142463" y="0"/>
                    <a:pt x="140572" y="0"/>
                  </a:cubicBezTo>
                  <a:close/>
                  <a:moveTo>
                    <a:pt x="137029" y="39691"/>
                  </a:moveTo>
                  <a:lnTo>
                    <a:pt x="6615" y="39691"/>
                  </a:lnTo>
                  <a:lnTo>
                    <a:pt x="13467" y="6851"/>
                  </a:lnTo>
                  <a:lnTo>
                    <a:pt x="143880" y="6851"/>
                  </a:lnTo>
                  <a:lnTo>
                    <a:pt x="137029" y="39691"/>
                  </a:lnTo>
                  <a:close/>
                </a:path>
              </a:pathLst>
            </a:custGeom>
            <a:solidFill>
              <a:srgbClr val="C69F41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D2327C2C-BBF8-FA33-26C7-B98BFD452704}"/>
                </a:ext>
              </a:extLst>
            </p:cNvPr>
            <p:cNvSpPr/>
            <p:nvPr/>
          </p:nvSpPr>
          <p:spPr>
            <a:xfrm>
              <a:off x="1044814" y="3435561"/>
              <a:ext cx="75129" cy="6851"/>
            </a:xfrm>
            <a:custGeom>
              <a:avLst/>
              <a:gdLst>
                <a:gd name="connsiteX0" fmla="*/ 71822 w 75129"/>
                <a:gd name="connsiteY0" fmla="*/ 0 h 6851"/>
                <a:gd name="connsiteX1" fmla="*/ 3308 w 75129"/>
                <a:gd name="connsiteY1" fmla="*/ 0 h 6851"/>
                <a:gd name="connsiteX2" fmla="*/ 0 w 75129"/>
                <a:gd name="connsiteY2" fmla="*/ 3308 h 6851"/>
                <a:gd name="connsiteX3" fmla="*/ 3308 w 75129"/>
                <a:gd name="connsiteY3" fmla="*/ 6851 h 6851"/>
                <a:gd name="connsiteX4" fmla="*/ 71822 w 75129"/>
                <a:gd name="connsiteY4" fmla="*/ 6851 h 6851"/>
                <a:gd name="connsiteX5" fmla="*/ 75129 w 75129"/>
                <a:gd name="connsiteY5" fmla="*/ 3308 h 6851"/>
                <a:gd name="connsiteX6" fmla="*/ 71822 w 75129"/>
                <a:gd name="connsiteY6" fmla="*/ 0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129" h="6851">
                  <a:moveTo>
                    <a:pt x="71822" y="0"/>
                  </a:moveTo>
                  <a:lnTo>
                    <a:pt x="3308" y="0"/>
                  </a:lnTo>
                  <a:cubicBezTo>
                    <a:pt x="1418" y="0"/>
                    <a:pt x="0" y="1418"/>
                    <a:pt x="0" y="3308"/>
                  </a:cubicBezTo>
                  <a:cubicBezTo>
                    <a:pt x="0" y="5198"/>
                    <a:pt x="1418" y="6851"/>
                    <a:pt x="3308" y="6851"/>
                  </a:cubicBezTo>
                  <a:lnTo>
                    <a:pt x="71822" y="6851"/>
                  </a:lnTo>
                  <a:cubicBezTo>
                    <a:pt x="73712" y="6851"/>
                    <a:pt x="75129" y="5434"/>
                    <a:pt x="75129" y="3308"/>
                  </a:cubicBezTo>
                  <a:cubicBezTo>
                    <a:pt x="75129" y="1181"/>
                    <a:pt x="73712" y="0"/>
                    <a:pt x="71822" y="0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1D717AC-3EE6-D619-9671-73E909FADA5D}"/>
                </a:ext>
              </a:extLst>
            </p:cNvPr>
            <p:cNvSpPr/>
            <p:nvPr/>
          </p:nvSpPr>
          <p:spPr>
            <a:xfrm>
              <a:off x="976300" y="3435561"/>
              <a:ext cx="54575" cy="6851"/>
            </a:xfrm>
            <a:custGeom>
              <a:avLst/>
              <a:gdLst>
                <a:gd name="connsiteX0" fmla="*/ 3308 w 54575"/>
                <a:gd name="connsiteY0" fmla="*/ 6851 h 6851"/>
                <a:gd name="connsiteX1" fmla="*/ 51268 w 54575"/>
                <a:gd name="connsiteY1" fmla="*/ 6851 h 6851"/>
                <a:gd name="connsiteX2" fmla="*/ 54575 w 54575"/>
                <a:gd name="connsiteY2" fmla="*/ 3308 h 6851"/>
                <a:gd name="connsiteX3" fmla="*/ 51268 w 54575"/>
                <a:gd name="connsiteY3" fmla="*/ 0 h 6851"/>
                <a:gd name="connsiteX4" fmla="*/ 3308 w 54575"/>
                <a:gd name="connsiteY4" fmla="*/ 0 h 6851"/>
                <a:gd name="connsiteX5" fmla="*/ 0 w 54575"/>
                <a:gd name="connsiteY5" fmla="*/ 3308 h 6851"/>
                <a:gd name="connsiteX6" fmla="*/ 3308 w 54575"/>
                <a:gd name="connsiteY6" fmla="*/ 6851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75" h="6851">
                  <a:moveTo>
                    <a:pt x="3308" y="6851"/>
                  </a:moveTo>
                  <a:lnTo>
                    <a:pt x="51268" y="6851"/>
                  </a:lnTo>
                  <a:cubicBezTo>
                    <a:pt x="53158" y="6851"/>
                    <a:pt x="54575" y="5434"/>
                    <a:pt x="54575" y="3308"/>
                  </a:cubicBezTo>
                  <a:cubicBezTo>
                    <a:pt x="54575" y="1181"/>
                    <a:pt x="53158" y="0"/>
                    <a:pt x="51268" y="0"/>
                  </a:cubicBezTo>
                  <a:lnTo>
                    <a:pt x="3308" y="0"/>
                  </a:lnTo>
                  <a:cubicBezTo>
                    <a:pt x="1418" y="0"/>
                    <a:pt x="0" y="1418"/>
                    <a:pt x="0" y="3308"/>
                  </a:cubicBezTo>
                  <a:cubicBezTo>
                    <a:pt x="0" y="5198"/>
                    <a:pt x="1418" y="6851"/>
                    <a:pt x="3308" y="6851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96AD8F97-F833-F650-5E7E-856E79669D50}"/>
                </a:ext>
              </a:extLst>
            </p:cNvPr>
            <p:cNvSpPr/>
            <p:nvPr/>
          </p:nvSpPr>
          <p:spPr>
            <a:xfrm>
              <a:off x="976300" y="3456115"/>
              <a:ext cx="106315" cy="6851"/>
            </a:xfrm>
            <a:custGeom>
              <a:avLst/>
              <a:gdLst>
                <a:gd name="connsiteX0" fmla="*/ 3308 w 106315"/>
                <a:gd name="connsiteY0" fmla="*/ 6851 h 6851"/>
                <a:gd name="connsiteX1" fmla="*/ 102772 w 106315"/>
                <a:gd name="connsiteY1" fmla="*/ 6851 h 6851"/>
                <a:gd name="connsiteX2" fmla="*/ 106315 w 106315"/>
                <a:gd name="connsiteY2" fmla="*/ 3308 h 6851"/>
                <a:gd name="connsiteX3" fmla="*/ 102772 w 106315"/>
                <a:gd name="connsiteY3" fmla="*/ 0 h 6851"/>
                <a:gd name="connsiteX4" fmla="*/ 3308 w 106315"/>
                <a:gd name="connsiteY4" fmla="*/ 0 h 6851"/>
                <a:gd name="connsiteX5" fmla="*/ 0 w 106315"/>
                <a:gd name="connsiteY5" fmla="*/ 3308 h 6851"/>
                <a:gd name="connsiteX6" fmla="*/ 3308 w 106315"/>
                <a:gd name="connsiteY6" fmla="*/ 6851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315" h="6851">
                  <a:moveTo>
                    <a:pt x="3308" y="6851"/>
                  </a:moveTo>
                  <a:lnTo>
                    <a:pt x="102772" y="6851"/>
                  </a:lnTo>
                  <a:cubicBezTo>
                    <a:pt x="104662" y="6851"/>
                    <a:pt x="106315" y="5434"/>
                    <a:pt x="106315" y="3308"/>
                  </a:cubicBezTo>
                  <a:cubicBezTo>
                    <a:pt x="106315" y="1418"/>
                    <a:pt x="104898" y="0"/>
                    <a:pt x="102772" y="0"/>
                  </a:cubicBezTo>
                  <a:lnTo>
                    <a:pt x="3308" y="0"/>
                  </a:lnTo>
                  <a:cubicBezTo>
                    <a:pt x="1418" y="0"/>
                    <a:pt x="0" y="1418"/>
                    <a:pt x="0" y="3308"/>
                  </a:cubicBezTo>
                  <a:cubicBezTo>
                    <a:pt x="0" y="5198"/>
                    <a:pt x="1418" y="6851"/>
                    <a:pt x="3308" y="6851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D2BAB451-3C08-D848-36E7-AE2A75D0691D}"/>
                </a:ext>
              </a:extLst>
            </p:cNvPr>
            <p:cNvSpPr/>
            <p:nvPr/>
          </p:nvSpPr>
          <p:spPr>
            <a:xfrm>
              <a:off x="1054973" y="3476669"/>
              <a:ext cx="64970" cy="7087"/>
            </a:xfrm>
            <a:custGeom>
              <a:avLst/>
              <a:gdLst>
                <a:gd name="connsiteX0" fmla="*/ 61663 w 64970"/>
                <a:gd name="connsiteY0" fmla="*/ 0 h 7087"/>
                <a:gd name="connsiteX1" fmla="*/ 3308 w 64970"/>
                <a:gd name="connsiteY1" fmla="*/ 0 h 7087"/>
                <a:gd name="connsiteX2" fmla="*/ 0 w 64970"/>
                <a:gd name="connsiteY2" fmla="*/ 3544 h 7087"/>
                <a:gd name="connsiteX3" fmla="*/ 3308 w 64970"/>
                <a:gd name="connsiteY3" fmla="*/ 7088 h 7087"/>
                <a:gd name="connsiteX4" fmla="*/ 61663 w 64970"/>
                <a:gd name="connsiteY4" fmla="*/ 7088 h 7087"/>
                <a:gd name="connsiteX5" fmla="*/ 64970 w 64970"/>
                <a:gd name="connsiteY5" fmla="*/ 3544 h 7087"/>
                <a:gd name="connsiteX6" fmla="*/ 61663 w 64970"/>
                <a:gd name="connsiteY6" fmla="*/ 0 h 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70" h="7087">
                  <a:moveTo>
                    <a:pt x="61663" y="0"/>
                  </a:moveTo>
                  <a:lnTo>
                    <a:pt x="3308" y="0"/>
                  </a:lnTo>
                  <a:cubicBezTo>
                    <a:pt x="1418" y="0"/>
                    <a:pt x="0" y="1418"/>
                    <a:pt x="0" y="3544"/>
                  </a:cubicBezTo>
                  <a:cubicBezTo>
                    <a:pt x="0" y="5670"/>
                    <a:pt x="1418" y="7088"/>
                    <a:pt x="3308" y="7088"/>
                  </a:cubicBezTo>
                  <a:lnTo>
                    <a:pt x="61663" y="7088"/>
                  </a:lnTo>
                  <a:cubicBezTo>
                    <a:pt x="63553" y="7088"/>
                    <a:pt x="64970" y="5670"/>
                    <a:pt x="64970" y="3544"/>
                  </a:cubicBezTo>
                  <a:cubicBezTo>
                    <a:pt x="64970" y="1418"/>
                    <a:pt x="63553" y="0"/>
                    <a:pt x="61663" y="0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603BBC7C-3123-CB71-1588-E07184D5B3A7}"/>
                </a:ext>
              </a:extLst>
            </p:cNvPr>
            <p:cNvSpPr/>
            <p:nvPr/>
          </p:nvSpPr>
          <p:spPr>
            <a:xfrm>
              <a:off x="1055210" y="3496987"/>
              <a:ext cx="51503" cy="7087"/>
            </a:xfrm>
            <a:custGeom>
              <a:avLst/>
              <a:gdLst>
                <a:gd name="connsiteX0" fmla="*/ 3308 w 51503"/>
                <a:gd name="connsiteY0" fmla="*/ 7088 h 7087"/>
                <a:gd name="connsiteX1" fmla="*/ 47960 w 51503"/>
                <a:gd name="connsiteY1" fmla="*/ 7088 h 7087"/>
                <a:gd name="connsiteX2" fmla="*/ 51504 w 51503"/>
                <a:gd name="connsiteY2" fmla="*/ 3544 h 7087"/>
                <a:gd name="connsiteX3" fmla="*/ 47960 w 51503"/>
                <a:gd name="connsiteY3" fmla="*/ 0 h 7087"/>
                <a:gd name="connsiteX4" fmla="*/ 3308 w 51503"/>
                <a:gd name="connsiteY4" fmla="*/ 0 h 7087"/>
                <a:gd name="connsiteX5" fmla="*/ 0 w 51503"/>
                <a:gd name="connsiteY5" fmla="*/ 3544 h 7087"/>
                <a:gd name="connsiteX6" fmla="*/ 3308 w 51503"/>
                <a:gd name="connsiteY6" fmla="*/ 7088 h 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03" h="7087">
                  <a:moveTo>
                    <a:pt x="3308" y="7088"/>
                  </a:moveTo>
                  <a:lnTo>
                    <a:pt x="47960" y="7088"/>
                  </a:lnTo>
                  <a:cubicBezTo>
                    <a:pt x="49850" y="7088"/>
                    <a:pt x="51504" y="5434"/>
                    <a:pt x="51504" y="3544"/>
                  </a:cubicBezTo>
                  <a:cubicBezTo>
                    <a:pt x="51504" y="1654"/>
                    <a:pt x="50086" y="0"/>
                    <a:pt x="47960" y="0"/>
                  </a:cubicBezTo>
                  <a:lnTo>
                    <a:pt x="3308" y="0"/>
                  </a:lnTo>
                  <a:cubicBezTo>
                    <a:pt x="1418" y="0"/>
                    <a:pt x="0" y="1418"/>
                    <a:pt x="0" y="3544"/>
                  </a:cubicBezTo>
                  <a:cubicBezTo>
                    <a:pt x="0" y="5670"/>
                    <a:pt x="1418" y="7088"/>
                    <a:pt x="3308" y="7088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A6F3CB51-D1D5-F7FF-2D00-FA1672324A14}"/>
                </a:ext>
              </a:extLst>
            </p:cNvPr>
            <p:cNvSpPr/>
            <p:nvPr/>
          </p:nvSpPr>
          <p:spPr>
            <a:xfrm>
              <a:off x="976300" y="3517778"/>
              <a:ext cx="65206" cy="7087"/>
            </a:xfrm>
            <a:custGeom>
              <a:avLst/>
              <a:gdLst>
                <a:gd name="connsiteX0" fmla="*/ 61663 w 65206"/>
                <a:gd name="connsiteY0" fmla="*/ 0 h 7087"/>
                <a:gd name="connsiteX1" fmla="*/ 3308 w 65206"/>
                <a:gd name="connsiteY1" fmla="*/ 0 h 7087"/>
                <a:gd name="connsiteX2" fmla="*/ 0 w 65206"/>
                <a:gd name="connsiteY2" fmla="*/ 3544 h 7087"/>
                <a:gd name="connsiteX3" fmla="*/ 3308 w 65206"/>
                <a:gd name="connsiteY3" fmla="*/ 7088 h 7087"/>
                <a:gd name="connsiteX4" fmla="*/ 61663 w 65206"/>
                <a:gd name="connsiteY4" fmla="*/ 7088 h 7087"/>
                <a:gd name="connsiteX5" fmla="*/ 65207 w 65206"/>
                <a:gd name="connsiteY5" fmla="*/ 3544 h 7087"/>
                <a:gd name="connsiteX6" fmla="*/ 61663 w 65206"/>
                <a:gd name="connsiteY6" fmla="*/ 0 h 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06" h="7087">
                  <a:moveTo>
                    <a:pt x="61663" y="0"/>
                  </a:moveTo>
                  <a:lnTo>
                    <a:pt x="3308" y="0"/>
                  </a:lnTo>
                  <a:cubicBezTo>
                    <a:pt x="1418" y="0"/>
                    <a:pt x="0" y="1418"/>
                    <a:pt x="0" y="3544"/>
                  </a:cubicBezTo>
                  <a:cubicBezTo>
                    <a:pt x="0" y="5670"/>
                    <a:pt x="1418" y="7088"/>
                    <a:pt x="3308" y="7088"/>
                  </a:cubicBezTo>
                  <a:lnTo>
                    <a:pt x="61663" y="7088"/>
                  </a:lnTo>
                  <a:cubicBezTo>
                    <a:pt x="63553" y="7088"/>
                    <a:pt x="65207" y="5670"/>
                    <a:pt x="65207" y="3544"/>
                  </a:cubicBezTo>
                  <a:cubicBezTo>
                    <a:pt x="65207" y="1418"/>
                    <a:pt x="63553" y="0"/>
                    <a:pt x="61663" y="0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561DE3DF-787E-6D24-4282-7E965BD8B49B}"/>
                </a:ext>
              </a:extLst>
            </p:cNvPr>
            <p:cNvSpPr/>
            <p:nvPr/>
          </p:nvSpPr>
          <p:spPr>
            <a:xfrm>
              <a:off x="976300" y="3538568"/>
              <a:ext cx="51267" cy="6851"/>
            </a:xfrm>
            <a:custGeom>
              <a:avLst/>
              <a:gdLst>
                <a:gd name="connsiteX0" fmla="*/ 47960 w 51267"/>
                <a:gd name="connsiteY0" fmla="*/ 0 h 6851"/>
                <a:gd name="connsiteX1" fmla="*/ 3308 w 51267"/>
                <a:gd name="connsiteY1" fmla="*/ 0 h 6851"/>
                <a:gd name="connsiteX2" fmla="*/ 0 w 51267"/>
                <a:gd name="connsiteY2" fmla="*/ 3308 h 6851"/>
                <a:gd name="connsiteX3" fmla="*/ 3308 w 51267"/>
                <a:gd name="connsiteY3" fmla="*/ 6851 h 6851"/>
                <a:gd name="connsiteX4" fmla="*/ 47960 w 51267"/>
                <a:gd name="connsiteY4" fmla="*/ 6851 h 6851"/>
                <a:gd name="connsiteX5" fmla="*/ 51268 w 51267"/>
                <a:gd name="connsiteY5" fmla="*/ 3308 h 6851"/>
                <a:gd name="connsiteX6" fmla="*/ 47960 w 51267"/>
                <a:gd name="connsiteY6" fmla="*/ 0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67" h="6851">
                  <a:moveTo>
                    <a:pt x="47960" y="0"/>
                  </a:moveTo>
                  <a:lnTo>
                    <a:pt x="3308" y="0"/>
                  </a:lnTo>
                  <a:cubicBezTo>
                    <a:pt x="1418" y="0"/>
                    <a:pt x="0" y="1417"/>
                    <a:pt x="0" y="3308"/>
                  </a:cubicBezTo>
                  <a:cubicBezTo>
                    <a:pt x="0" y="5198"/>
                    <a:pt x="1418" y="6851"/>
                    <a:pt x="3308" y="6851"/>
                  </a:cubicBezTo>
                  <a:lnTo>
                    <a:pt x="47960" y="6851"/>
                  </a:lnTo>
                  <a:cubicBezTo>
                    <a:pt x="49850" y="6851"/>
                    <a:pt x="51268" y="5434"/>
                    <a:pt x="51268" y="3308"/>
                  </a:cubicBezTo>
                  <a:cubicBezTo>
                    <a:pt x="51268" y="1181"/>
                    <a:pt x="49850" y="0"/>
                    <a:pt x="47960" y="0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2EE38E52-AD61-46B0-8DF1-D7CB3D7F62CC}"/>
                </a:ext>
              </a:extLst>
            </p:cNvPr>
            <p:cNvSpPr/>
            <p:nvPr/>
          </p:nvSpPr>
          <p:spPr>
            <a:xfrm>
              <a:off x="976300" y="3476669"/>
              <a:ext cx="69149" cy="27642"/>
            </a:xfrm>
            <a:custGeom>
              <a:avLst/>
              <a:gdLst>
                <a:gd name="connsiteX0" fmla="*/ 68514 w 69149"/>
                <a:gd name="connsiteY0" fmla="*/ 0 h 27642"/>
                <a:gd name="connsiteX1" fmla="*/ 3308 w 69149"/>
                <a:gd name="connsiteY1" fmla="*/ 0 h 27642"/>
                <a:gd name="connsiteX2" fmla="*/ 0 w 69149"/>
                <a:gd name="connsiteY2" fmla="*/ 3544 h 27642"/>
                <a:gd name="connsiteX3" fmla="*/ 0 w 69149"/>
                <a:gd name="connsiteY3" fmla="*/ 24098 h 27642"/>
                <a:gd name="connsiteX4" fmla="*/ 3308 w 69149"/>
                <a:gd name="connsiteY4" fmla="*/ 27642 h 27642"/>
                <a:gd name="connsiteX5" fmla="*/ 61663 w 69149"/>
                <a:gd name="connsiteY5" fmla="*/ 27642 h 27642"/>
                <a:gd name="connsiteX6" fmla="*/ 65207 w 69149"/>
                <a:gd name="connsiteY6" fmla="*/ 24098 h 27642"/>
                <a:gd name="connsiteX7" fmla="*/ 65207 w 69149"/>
                <a:gd name="connsiteY7" fmla="*/ 3544 h 27642"/>
                <a:gd name="connsiteX8" fmla="*/ 68751 w 69149"/>
                <a:gd name="connsiteY8" fmla="*/ 0 h 27642"/>
                <a:gd name="connsiteX9" fmla="*/ 58119 w 69149"/>
                <a:gd name="connsiteY9" fmla="*/ 20554 h 27642"/>
                <a:gd name="connsiteX10" fmla="*/ 6615 w 69149"/>
                <a:gd name="connsiteY10" fmla="*/ 20554 h 27642"/>
                <a:gd name="connsiteX11" fmla="*/ 6615 w 69149"/>
                <a:gd name="connsiteY11" fmla="*/ 6851 h 27642"/>
                <a:gd name="connsiteX12" fmla="*/ 58119 w 69149"/>
                <a:gd name="connsiteY12" fmla="*/ 6851 h 27642"/>
                <a:gd name="connsiteX13" fmla="*/ 58119 w 69149"/>
                <a:gd name="connsiteY13" fmla="*/ 20554 h 2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49" h="27642">
                  <a:moveTo>
                    <a:pt x="68514" y="0"/>
                  </a:moveTo>
                  <a:lnTo>
                    <a:pt x="3308" y="0"/>
                  </a:lnTo>
                  <a:cubicBezTo>
                    <a:pt x="1418" y="0"/>
                    <a:pt x="0" y="1418"/>
                    <a:pt x="0" y="3544"/>
                  </a:cubicBezTo>
                  <a:lnTo>
                    <a:pt x="0" y="24098"/>
                  </a:lnTo>
                  <a:cubicBezTo>
                    <a:pt x="0" y="25988"/>
                    <a:pt x="1418" y="27642"/>
                    <a:pt x="3308" y="27642"/>
                  </a:cubicBezTo>
                  <a:lnTo>
                    <a:pt x="61663" y="27642"/>
                  </a:lnTo>
                  <a:cubicBezTo>
                    <a:pt x="63553" y="27642"/>
                    <a:pt x="65207" y="25988"/>
                    <a:pt x="65207" y="24098"/>
                  </a:cubicBezTo>
                  <a:lnTo>
                    <a:pt x="65207" y="3544"/>
                  </a:lnTo>
                  <a:cubicBezTo>
                    <a:pt x="65207" y="1654"/>
                    <a:pt x="70641" y="0"/>
                    <a:pt x="68751" y="0"/>
                  </a:cubicBezTo>
                  <a:close/>
                  <a:moveTo>
                    <a:pt x="58119" y="20554"/>
                  </a:moveTo>
                  <a:lnTo>
                    <a:pt x="6615" y="20554"/>
                  </a:lnTo>
                  <a:lnTo>
                    <a:pt x="6615" y="6851"/>
                  </a:lnTo>
                  <a:lnTo>
                    <a:pt x="58119" y="6851"/>
                  </a:lnTo>
                  <a:lnTo>
                    <a:pt x="58119" y="20554"/>
                  </a:lnTo>
                  <a:close/>
                </a:path>
              </a:pathLst>
            </a:custGeom>
            <a:solidFill>
              <a:srgbClr val="C69F41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8FB0651A-7DA8-1A3A-E1AB-29E510024F32}"/>
                </a:ext>
              </a:extLst>
            </p:cNvPr>
            <p:cNvSpPr/>
            <p:nvPr/>
          </p:nvSpPr>
          <p:spPr>
            <a:xfrm>
              <a:off x="1054973" y="3517778"/>
              <a:ext cx="68750" cy="27642"/>
            </a:xfrm>
            <a:custGeom>
              <a:avLst/>
              <a:gdLst>
                <a:gd name="connsiteX0" fmla="*/ 68751 w 68750"/>
                <a:gd name="connsiteY0" fmla="*/ 0 h 27642"/>
                <a:gd name="connsiteX1" fmla="*/ 10395 w 68750"/>
                <a:gd name="connsiteY1" fmla="*/ 0 h 27642"/>
                <a:gd name="connsiteX2" fmla="*/ 0 w 68750"/>
                <a:gd name="connsiteY2" fmla="*/ 3544 h 27642"/>
                <a:gd name="connsiteX3" fmla="*/ 0 w 68750"/>
                <a:gd name="connsiteY3" fmla="*/ 24098 h 27642"/>
                <a:gd name="connsiteX4" fmla="*/ 3308 w 68750"/>
                <a:gd name="connsiteY4" fmla="*/ 27642 h 27642"/>
                <a:gd name="connsiteX5" fmla="*/ 61663 w 68750"/>
                <a:gd name="connsiteY5" fmla="*/ 27642 h 27642"/>
                <a:gd name="connsiteX6" fmla="*/ 64970 w 68750"/>
                <a:gd name="connsiteY6" fmla="*/ 24098 h 27642"/>
                <a:gd name="connsiteX7" fmla="*/ 64970 w 68750"/>
                <a:gd name="connsiteY7" fmla="*/ 3544 h 27642"/>
                <a:gd name="connsiteX8" fmla="*/ 68514 w 68750"/>
                <a:gd name="connsiteY8" fmla="*/ 0 h 27642"/>
                <a:gd name="connsiteX9" fmla="*/ 58355 w 68750"/>
                <a:gd name="connsiteY9" fmla="*/ 20554 h 27642"/>
                <a:gd name="connsiteX10" fmla="*/ 6851 w 68750"/>
                <a:gd name="connsiteY10" fmla="*/ 20554 h 27642"/>
                <a:gd name="connsiteX11" fmla="*/ 6851 w 68750"/>
                <a:gd name="connsiteY11" fmla="*/ 6851 h 27642"/>
                <a:gd name="connsiteX12" fmla="*/ 58355 w 68750"/>
                <a:gd name="connsiteY12" fmla="*/ 6851 h 27642"/>
                <a:gd name="connsiteX13" fmla="*/ 58355 w 68750"/>
                <a:gd name="connsiteY13" fmla="*/ 20554 h 2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750" h="27642">
                  <a:moveTo>
                    <a:pt x="68751" y="0"/>
                  </a:moveTo>
                  <a:lnTo>
                    <a:pt x="10395" y="0"/>
                  </a:lnTo>
                  <a:cubicBezTo>
                    <a:pt x="1654" y="0"/>
                    <a:pt x="0" y="1418"/>
                    <a:pt x="0" y="3544"/>
                  </a:cubicBezTo>
                  <a:lnTo>
                    <a:pt x="0" y="24098"/>
                  </a:lnTo>
                  <a:cubicBezTo>
                    <a:pt x="0" y="25988"/>
                    <a:pt x="1418" y="27642"/>
                    <a:pt x="3308" y="27642"/>
                  </a:cubicBezTo>
                  <a:lnTo>
                    <a:pt x="61663" y="27642"/>
                  </a:lnTo>
                  <a:cubicBezTo>
                    <a:pt x="63553" y="27642"/>
                    <a:pt x="64970" y="26224"/>
                    <a:pt x="64970" y="24098"/>
                  </a:cubicBezTo>
                  <a:lnTo>
                    <a:pt x="64970" y="3544"/>
                  </a:lnTo>
                  <a:cubicBezTo>
                    <a:pt x="64970" y="1654"/>
                    <a:pt x="63553" y="0"/>
                    <a:pt x="68514" y="0"/>
                  </a:cubicBezTo>
                  <a:close/>
                  <a:moveTo>
                    <a:pt x="58355" y="20554"/>
                  </a:moveTo>
                  <a:lnTo>
                    <a:pt x="6851" y="20554"/>
                  </a:lnTo>
                  <a:lnTo>
                    <a:pt x="6851" y="6851"/>
                  </a:lnTo>
                  <a:lnTo>
                    <a:pt x="58355" y="6851"/>
                  </a:lnTo>
                  <a:lnTo>
                    <a:pt x="58355" y="20554"/>
                  </a:lnTo>
                  <a:close/>
                </a:path>
              </a:pathLst>
            </a:custGeom>
            <a:solidFill>
              <a:srgbClr val="C69F41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24" name="Gráfico 9">
            <a:extLst>
              <a:ext uri="{FF2B5EF4-FFF2-40B4-BE49-F238E27FC236}">
                <a16:creationId xmlns:a16="http://schemas.microsoft.com/office/drawing/2014/main" id="{E39B0002-BCF3-B506-CB29-9D677929F75B}"/>
              </a:ext>
            </a:extLst>
          </p:cNvPr>
          <p:cNvGrpSpPr>
            <a:grpSpLocks noChangeAspect="1"/>
          </p:cNvGrpSpPr>
          <p:nvPr/>
        </p:nvGrpSpPr>
        <p:grpSpPr>
          <a:xfrm>
            <a:off x="5139459" y="1689595"/>
            <a:ext cx="621649" cy="703115"/>
            <a:chOff x="5088341" y="3353580"/>
            <a:chExt cx="195620" cy="226569"/>
          </a:xfrm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45A235B-48EC-5881-8E2D-20994FEBB117}"/>
                </a:ext>
              </a:extLst>
            </p:cNvPr>
            <p:cNvSpPr/>
            <p:nvPr/>
          </p:nvSpPr>
          <p:spPr>
            <a:xfrm>
              <a:off x="5088341" y="3353580"/>
              <a:ext cx="195620" cy="226569"/>
            </a:xfrm>
            <a:custGeom>
              <a:avLst/>
              <a:gdLst>
                <a:gd name="connsiteX0" fmla="*/ 177192 w 195620"/>
                <a:gd name="connsiteY0" fmla="*/ 76783 h 226569"/>
                <a:gd name="connsiteX1" fmla="*/ 161835 w 195620"/>
                <a:gd name="connsiteY1" fmla="*/ 76783 h 226569"/>
                <a:gd name="connsiteX2" fmla="*/ 161835 w 195620"/>
                <a:gd name="connsiteY2" fmla="*/ 45834 h 226569"/>
                <a:gd name="connsiteX3" fmla="*/ 161835 w 195620"/>
                <a:gd name="connsiteY3" fmla="*/ 45597 h 226569"/>
                <a:gd name="connsiteX4" fmla="*/ 161835 w 195620"/>
                <a:gd name="connsiteY4" fmla="*/ 44652 h 226569"/>
                <a:gd name="connsiteX5" fmla="*/ 161835 w 195620"/>
                <a:gd name="connsiteY5" fmla="*/ 44416 h 226569"/>
                <a:gd name="connsiteX6" fmla="*/ 161127 w 195620"/>
                <a:gd name="connsiteY6" fmla="*/ 43471 h 226569"/>
                <a:gd name="connsiteX7" fmla="*/ 161127 w 195620"/>
                <a:gd name="connsiteY7" fmla="*/ 43471 h 226569"/>
                <a:gd name="connsiteX8" fmla="*/ 118364 w 195620"/>
                <a:gd name="connsiteY8" fmla="*/ 709 h 226569"/>
                <a:gd name="connsiteX9" fmla="*/ 118364 w 195620"/>
                <a:gd name="connsiteY9" fmla="*/ 709 h 226569"/>
                <a:gd name="connsiteX10" fmla="*/ 117419 w 195620"/>
                <a:gd name="connsiteY10" fmla="*/ 0 h 226569"/>
                <a:gd name="connsiteX11" fmla="*/ 116947 w 195620"/>
                <a:gd name="connsiteY11" fmla="*/ 0 h 226569"/>
                <a:gd name="connsiteX12" fmla="*/ 116002 w 195620"/>
                <a:gd name="connsiteY12" fmla="*/ 0 h 226569"/>
                <a:gd name="connsiteX13" fmla="*/ 116002 w 195620"/>
                <a:gd name="connsiteY13" fmla="*/ 0 h 226569"/>
                <a:gd name="connsiteX14" fmla="*/ 3308 w 195620"/>
                <a:gd name="connsiteY14" fmla="*/ 0 h 226569"/>
                <a:gd name="connsiteX15" fmla="*/ 0 w 195620"/>
                <a:gd name="connsiteY15" fmla="*/ 3544 h 226569"/>
                <a:gd name="connsiteX16" fmla="*/ 0 w 195620"/>
                <a:gd name="connsiteY16" fmla="*/ 195384 h 226569"/>
                <a:gd name="connsiteX17" fmla="*/ 3308 w 195620"/>
                <a:gd name="connsiteY17" fmla="*/ 198928 h 226569"/>
                <a:gd name="connsiteX18" fmla="*/ 82217 w 195620"/>
                <a:gd name="connsiteY18" fmla="*/ 198928 h 226569"/>
                <a:gd name="connsiteX19" fmla="*/ 82217 w 195620"/>
                <a:gd name="connsiteY19" fmla="*/ 208614 h 226569"/>
                <a:gd name="connsiteX20" fmla="*/ 100172 w 195620"/>
                <a:gd name="connsiteY20" fmla="*/ 226570 h 226569"/>
                <a:gd name="connsiteX21" fmla="*/ 177664 w 195620"/>
                <a:gd name="connsiteY21" fmla="*/ 226570 h 226569"/>
                <a:gd name="connsiteX22" fmla="*/ 195620 w 195620"/>
                <a:gd name="connsiteY22" fmla="*/ 208614 h 226569"/>
                <a:gd name="connsiteX23" fmla="*/ 195620 w 195620"/>
                <a:gd name="connsiteY23" fmla="*/ 95211 h 226569"/>
                <a:gd name="connsiteX24" fmla="*/ 177664 w 195620"/>
                <a:gd name="connsiteY24" fmla="*/ 77256 h 226569"/>
                <a:gd name="connsiteX25" fmla="*/ 150023 w 195620"/>
                <a:gd name="connsiteY25" fmla="*/ 42526 h 226569"/>
                <a:gd name="connsiteX26" fmla="*/ 119073 w 195620"/>
                <a:gd name="connsiteY26" fmla="*/ 42526 h 226569"/>
                <a:gd name="connsiteX27" fmla="*/ 119073 w 195620"/>
                <a:gd name="connsiteY27" fmla="*/ 11577 h 226569"/>
                <a:gd name="connsiteX28" fmla="*/ 150023 w 195620"/>
                <a:gd name="connsiteY28" fmla="*/ 42526 h 226569"/>
                <a:gd name="connsiteX29" fmla="*/ 81744 w 195620"/>
                <a:gd name="connsiteY29" fmla="*/ 94739 h 226569"/>
                <a:gd name="connsiteX30" fmla="*/ 81744 w 195620"/>
                <a:gd name="connsiteY30" fmla="*/ 191604 h 226569"/>
                <a:gd name="connsiteX31" fmla="*/ 6143 w 195620"/>
                <a:gd name="connsiteY31" fmla="*/ 191604 h 226569"/>
                <a:gd name="connsiteX32" fmla="*/ 6143 w 195620"/>
                <a:gd name="connsiteY32" fmla="*/ 6851 h 226569"/>
                <a:gd name="connsiteX33" fmla="*/ 111985 w 195620"/>
                <a:gd name="connsiteY33" fmla="*/ 6851 h 226569"/>
                <a:gd name="connsiteX34" fmla="*/ 111985 w 195620"/>
                <a:gd name="connsiteY34" fmla="*/ 46070 h 226569"/>
                <a:gd name="connsiteX35" fmla="*/ 115293 w 195620"/>
                <a:gd name="connsiteY35" fmla="*/ 49378 h 226569"/>
                <a:gd name="connsiteX36" fmla="*/ 154511 w 195620"/>
                <a:gd name="connsiteY36" fmla="*/ 49378 h 226569"/>
                <a:gd name="connsiteX37" fmla="*/ 154511 w 195620"/>
                <a:gd name="connsiteY37" fmla="*/ 76783 h 226569"/>
                <a:gd name="connsiteX38" fmla="*/ 99228 w 195620"/>
                <a:gd name="connsiteY38" fmla="*/ 76783 h 226569"/>
                <a:gd name="connsiteX39" fmla="*/ 81272 w 195620"/>
                <a:gd name="connsiteY39" fmla="*/ 94739 h 226569"/>
                <a:gd name="connsiteX40" fmla="*/ 188060 w 195620"/>
                <a:gd name="connsiteY40" fmla="*/ 208142 h 226569"/>
                <a:gd name="connsiteX41" fmla="*/ 176956 w 195620"/>
                <a:gd name="connsiteY41" fmla="*/ 219246 h 226569"/>
                <a:gd name="connsiteX42" fmla="*/ 99464 w 195620"/>
                <a:gd name="connsiteY42" fmla="*/ 219246 h 226569"/>
                <a:gd name="connsiteX43" fmla="*/ 88360 w 195620"/>
                <a:gd name="connsiteY43" fmla="*/ 208142 h 226569"/>
                <a:gd name="connsiteX44" fmla="*/ 88360 w 195620"/>
                <a:gd name="connsiteY44" fmla="*/ 94739 h 226569"/>
                <a:gd name="connsiteX45" fmla="*/ 99464 w 195620"/>
                <a:gd name="connsiteY45" fmla="*/ 83635 h 226569"/>
                <a:gd name="connsiteX46" fmla="*/ 176956 w 195620"/>
                <a:gd name="connsiteY46" fmla="*/ 83635 h 226569"/>
                <a:gd name="connsiteX47" fmla="*/ 188060 w 195620"/>
                <a:gd name="connsiteY47" fmla="*/ 94739 h 226569"/>
                <a:gd name="connsiteX48" fmla="*/ 188060 w 195620"/>
                <a:gd name="connsiteY48" fmla="*/ 208142 h 22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5620" h="226569">
                  <a:moveTo>
                    <a:pt x="177192" y="76783"/>
                  </a:moveTo>
                  <a:lnTo>
                    <a:pt x="161835" y="76783"/>
                  </a:lnTo>
                  <a:lnTo>
                    <a:pt x="161835" y="45834"/>
                  </a:lnTo>
                  <a:cubicBezTo>
                    <a:pt x="161835" y="45834"/>
                    <a:pt x="161835" y="45834"/>
                    <a:pt x="161835" y="45597"/>
                  </a:cubicBezTo>
                  <a:cubicBezTo>
                    <a:pt x="161835" y="45361"/>
                    <a:pt x="161835" y="44889"/>
                    <a:pt x="161835" y="44652"/>
                  </a:cubicBezTo>
                  <a:cubicBezTo>
                    <a:pt x="161835" y="44652"/>
                    <a:pt x="161835" y="44652"/>
                    <a:pt x="161835" y="44416"/>
                  </a:cubicBezTo>
                  <a:cubicBezTo>
                    <a:pt x="161835" y="44180"/>
                    <a:pt x="161363" y="43707"/>
                    <a:pt x="161127" y="43471"/>
                  </a:cubicBezTo>
                  <a:lnTo>
                    <a:pt x="161127" y="43471"/>
                  </a:lnTo>
                  <a:lnTo>
                    <a:pt x="118364" y="709"/>
                  </a:lnTo>
                  <a:lnTo>
                    <a:pt x="118364" y="709"/>
                  </a:lnTo>
                  <a:cubicBezTo>
                    <a:pt x="118364" y="709"/>
                    <a:pt x="117656" y="236"/>
                    <a:pt x="117419" y="0"/>
                  </a:cubicBezTo>
                  <a:cubicBezTo>
                    <a:pt x="117419" y="0"/>
                    <a:pt x="117183" y="0"/>
                    <a:pt x="116947" y="0"/>
                  </a:cubicBezTo>
                  <a:cubicBezTo>
                    <a:pt x="116710" y="0"/>
                    <a:pt x="116238" y="0"/>
                    <a:pt x="116002" y="0"/>
                  </a:cubicBezTo>
                  <a:cubicBezTo>
                    <a:pt x="116002" y="0"/>
                    <a:pt x="116002" y="0"/>
                    <a:pt x="116002" y="0"/>
                  </a:cubicBezTo>
                  <a:lnTo>
                    <a:pt x="3308" y="0"/>
                  </a:lnTo>
                  <a:cubicBezTo>
                    <a:pt x="1417" y="0"/>
                    <a:pt x="0" y="1418"/>
                    <a:pt x="0" y="3544"/>
                  </a:cubicBezTo>
                  <a:lnTo>
                    <a:pt x="0" y="195384"/>
                  </a:lnTo>
                  <a:cubicBezTo>
                    <a:pt x="0" y="197274"/>
                    <a:pt x="1417" y="198928"/>
                    <a:pt x="3308" y="198928"/>
                  </a:cubicBezTo>
                  <a:lnTo>
                    <a:pt x="82217" y="198928"/>
                  </a:lnTo>
                  <a:lnTo>
                    <a:pt x="82217" y="208614"/>
                  </a:lnTo>
                  <a:cubicBezTo>
                    <a:pt x="82217" y="218537"/>
                    <a:pt x="90250" y="226570"/>
                    <a:pt x="100172" y="226570"/>
                  </a:cubicBezTo>
                  <a:lnTo>
                    <a:pt x="177664" y="226570"/>
                  </a:lnTo>
                  <a:cubicBezTo>
                    <a:pt x="187587" y="226570"/>
                    <a:pt x="195620" y="218537"/>
                    <a:pt x="195620" y="208614"/>
                  </a:cubicBezTo>
                  <a:lnTo>
                    <a:pt x="195620" y="95211"/>
                  </a:lnTo>
                  <a:cubicBezTo>
                    <a:pt x="195620" y="85289"/>
                    <a:pt x="187587" y="77256"/>
                    <a:pt x="177664" y="77256"/>
                  </a:cubicBezTo>
                  <a:close/>
                  <a:moveTo>
                    <a:pt x="150023" y="42526"/>
                  </a:moveTo>
                  <a:lnTo>
                    <a:pt x="119073" y="42526"/>
                  </a:lnTo>
                  <a:lnTo>
                    <a:pt x="119073" y="11577"/>
                  </a:lnTo>
                  <a:lnTo>
                    <a:pt x="150023" y="42526"/>
                  </a:lnTo>
                  <a:close/>
                  <a:moveTo>
                    <a:pt x="81744" y="94739"/>
                  </a:moveTo>
                  <a:lnTo>
                    <a:pt x="81744" y="191604"/>
                  </a:lnTo>
                  <a:lnTo>
                    <a:pt x="6143" y="191604"/>
                  </a:lnTo>
                  <a:lnTo>
                    <a:pt x="6143" y="6851"/>
                  </a:lnTo>
                  <a:lnTo>
                    <a:pt x="111985" y="6851"/>
                  </a:lnTo>
                  <a:lnTo>
                    <a:pt x="111985" y="46070"/>
                  </a:lnTo>
                  <a:cubicBezTo>
                    <a:pt x="111985" y="47960"/>
                    <a:pt x="113403" y="49378"/>
                    <a:pt x="115293" y="49378"/>
                  </a:cubicBezTo>
                  <a:lnTo>
                    <a:pt x="154511" y="49378"/>
                  </a:lnTo>
                  <a:lnTo>
                    <a:pt x="154511" y="76783"/>
                  </a:lnTo>
                  <a:lnTo>
                    <a:pt x="99228" y="76783"/>
                  </a:lnTo>
                  <a:cubicBezTo>
                    <a:pt x="89305" y="76783"/>
                    <a:pt x="81272" y="84816"/>
                    <a:pt x="81272" y="94739"/>
                  </a:cubicBezTo>
                  <a:close/>
                  <a:moveTo>
                    <a:pt x="188060" y="208142"/>
                  </a:moveTo>
                  <a:cubicBezTo>
                    <a:pt x="188060" y="214284"/>
                    <a:pt x="183099" y="219246"/>
                    <a:pt x="176956" y="219246"/>
                  </a:cubicBezTo>
                  <a:lnTo>
                    <a:pt x="99464" y="219246"/>
                  </a:lnTo>
                  <a:cubicBezTo>
                    <a:pt x="93321" y="219246"/>
                    <a:pt x="88360" y="214284"/>
                    <a:pt x="88360" y="208142"/>
                  </a:cubicBezTo>
                  <a:lnTo>
                    <a:pt x="88360" y="94739"/>
                  </a:lnTo>
                  <a:cubicBezTo>
                    <a:pt x="88360" y="88596"/>
                    <a:pt x="93321" y="83635"/>
                    <a:pt x="99464" y="83635"/>
                  </a:cubicBezTo>
                  <a:lnTo>
                    <a:pt x="176956" y="83635"/>
                  </a:lnTo>
                  <a:cubicBezTo>
                    <a:pt x="183099" y="83635"/>
                    <a:pt x="188060" y="88596"/>
                    <a:pt x="188060" y="94739"/>
                  </a:cubicBezTo>
                  <a:lnTo>
                    <a:pt x="188060" y="208142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1A340DD-393B-95CD-B6C8-D5593D998C9A}"/>
                </a:ext>
              </a:extLst>
            </p:cNvPr>
            <p:cNvSpPr/>
            <p:nvPr/>
          </p:nvSpPr>
          <p:spPr>
            <a:xfrm>
              <a:off x="5187569" y="3448791"/>
              <a:ext cx="78200" cy="24098"/>
            </a:xfrm>
            <a:custGeom>
              <a:avLst/>
              <a:gdLst>
                <a:gd name="connsiteX0" fmla="*/ 74893 w 78200"/>
                <a:gd name="connsiteY0" fmla="*/ 0 h 24098"/>
                <a:gd name="connsiteX1" fmla="*/ 3308 w 78200"/>
                <a:gd name="connsiteY1" fmla="*/ 0 h 24098"/>
                <a:gd name="connsiteX2" fmla="*/ 0 w 78200"/>
                <a:gd name="connsiteY2" fmla="*/ 3544 h 24098"/>
                <a:gd name="connsiteX3" fmla="*/ 0 w 78200"/>
                <a:gd name="connsiteY3" fmla="*/ 20554 h 24098"/>
                <a:gd name="connsiteX4" fmla="*/ 3308 w 78200"/>
                <a:gd name="connsiteY4" fmla="*/ 24098 h 24098"/>
                <a:gd name="connsiteX5" fmla="*/ 74893 w 78200"/>
                <a:gd name="connsiteY5" fmla="*/ 24098 h 24098"/>
                <a:gd name="connsiteX6" fmla="*/ 78201 w 78200"/>
                <a:gd name="connsiteY6" fmla="*/ 20554 h 24098"/>
                <a:gd name="connsiteX7" fmla="*/ 78201 w 78200"/>
                <a:gd name="connsiteY7" fmla="*/ 3544 h 24098"/>
                <a:gd name="connsiteX8" fmla="*/ 74893 w 78200"/>
                <a:gd name="connsiteY8" fmla="*/ 0 h 24098"/>
                <a:gd name="connsiteX9" fmla="*/ 71350 w 78200"/>
                <a:gd name="connsiteY9" fmla="*/ 17010 h 24098"/>
                <a:gd name="connsiteX10" fmla="*/ 6615 w 78200"/>
                <a:gd name="connsiteY10" fmla="*/ 17010 h 24098"/>
                <a:gd name="connsiteX11" fmla="*/ 6615 w 78200"/>
                <a:gd name="connsiteY11" fmla="*/ 6851 h 24098"/>
                <a:gd name="connsiteX12" fmla="*/ 71350 w 78200"/>
                <a:gd name="connsiteY12" fmla="*/ 6851 h 24098"/>
                <a:gd name="connsiteX13" fmla="*/ 71350 w 78200"/>
                <a:gd name="connsiteY13" fmla="*/ 17010 h 2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200" h="24098">
                  <a:moveTo>
                    <a:pt x="74893" y="0"/>
                  </a:moveTo>
                  <a:lnTo>
                    <a:pt x="3308" y="0"/>
                  </a:lnTo>
                  <a:cubicBezTo>
                    <a:pt x="1417" y="0"/>
                    <a:pt x="0" y="1417"/>
                    <a:pt x="0" y="3544"/>
                  </a:cubicBezTo>
                  <a:lnTo>
                    <a:pt x="0" y="20554"/>
                  </a:lnTo>
                  <a:cubicBezTo>
                    <a:pt x="0" y="22444"/>
                    <a:pt x="1417" y="24098"/>
                    <a:pt x="3308" y="24098"/>
                  </a:cubicBezTo>
                  <a:lnTo>
                    <a:pt x="74893" y="24098"/>
                  </a:lnTo>
                  <a:cubicBezTo>
                    <a:pt x="76783" y="24098"/>
                    <a:pt x="78201" y="22681"/>
                    <a:pt x="78201" y="20554"/>
                  </a:cubicBezTo>
                  <a:lnTo>
                    <a:pt x="78201" y="3544"/>
                  </a:lnTo>
                  <a:cubicBezTo>
                    <a:pt x="78201" y="1654"/>
                    <a:pt x="76783" y="0"/>
                    <a:pt x="74893" y="0"/>
                  </a:cubicBezTo>
                  <a:close/>
                  <a:moveTo>
                    <a:pt x="71350" y="17010"/>
                  </a:moveTo>
                  <a:lnTo>
                    <a:pt x="6615" y="17010"/>
                  </a:lnTo>
                  <a:lnTo>
                    <a:pt x="6615" y="6851"/>
                  </a:lnTo>
                  <a:lnTo>
                    <a:pt x="71350" y="6851"/>
                  </a:lnTo>
                  <a:lnTo>
                    <a:pt x="71350" y="17010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405BDB11-C6C0-1496-1B89-45897E6096D6}"/>
                </a:ext>
              </a:extLst>
            </p:cNvPr>
            <p:cNvSpPr/>
            <p:nvPr/>
          </p:nvSpPr>
          <p:spPr>
            <a:xfrm>
              <a:off x="5187569" y="3483521"/>
              <a:ext cx="34257" cy="34257"/>
            </a:xfrm>
            <a:custGeom>
              <a:avLst/>
              <a:gdLst>
                <a:gd name="connsiteX0" fmla="*/ 20554 w 34257"/>
                <a:gd name="connsiteY0" fmla="*/ 0 h 34257"/>
                <a:gd name="connsiteX1" fmla="*/ 13703 w 34257"/>
                <a:gd name="connsiteY1" fmla="*/ 0 h 34257"/>
                <a:gd name="connsiteX2" fmla="*/ 0 w 34257"/>
                <a:gd name="connsiteY2" fmla="*/ 13703 h 34257"/>
                <a:gd name="connsiteX3" fmla="*/ 0 w 34257"/>
                <a:gd name="connsiteY3" fmla="*/ 20554 h 34257"/>
                <a:gd name="connsiteX4" fmla="*/ 13703 w 34257"/>
                <a:gd name="connsiteY4" fmla="*/ 34257 h 34257"/>
                <a:gd name="connsiteX5" fmla="*/ 20554 w 34257"/>
                <a:gd name="connsiteY5" fmla="*/ 34257 h 34257"/>
                <a:gd name="connsiteX6" fmla="*/ 34257 w 34257"/>
                <a:gd name="connsiteY6" fmla="*/ 20554 h 34257"/>
                <a:gd name="connsiteX7" fmla="*/ 34257 w 34257"/>
                <a:gd name="connsiteY7" fmla="*/ 13703 h 34257"/>
                <a:gd name="connsiteX8" fmla="*/ 20554 w 34257"/>
                <a:gd name="connsiteY8" fmla="*/ 0 h 34257"/>
                <a:gd name="connsiteX9" fmla="*/ 27406 w 34257"/>
                <a:gd name="connsiteY9" fmla="*/ 20554 h 34257"/>
                <a:gd name="connsiteX10" fmla="*/ 20554 w 34257"/>
                <a:gd name="connsiteY10" fmla="*/ 27406 h 34257"/>
                <a:gd name="connsiteX11" fmla="*/ 13703 w 34257"/>
                <a:gd name="connsiteY11" fmla="*/ 27406 h 34257"/>
                <a:gd name="connsiteX12" fmla="*/ 6851 w 34257"/>
                <a:gd name="connsiteY12" fmla="*/ 20554 h 34257"/>
                <a:gd name="connsiteX13" fmla="*/ 6851 w 34257"/>
                <a:gd name="connsiteY13" fmla="*/ 13703 h 34257"/>
                <a:gd name="connsiteX14" fmla="*/ 13703 w 34257"/>
                <a:gd name="connsiteY14" fmla="*/ 6851 h 34257"/>
                <a:gd name="connsiteX15" fmla="*/ 20554 w 34257"/>
                <a:gd name="connsiteY15" fmla="*/ 6851 h 34257"/>
                <a:gd name="connsiteX16" fmla="*/ 27406 w 34257"/>
                <a:gd name="connsiteY16" fmla="*/ 13703 h 34257"/>
                <a:gd name="connsiteX17" fmla="*/ 27406 w 34257"/>
                <a:gd name="connsiteY17" fmla="*/ 20554 h 3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257" h="34257">
                  <a:moveTo>
                    <a:pt x="20554" y="0"/>
                  </a:moveTo>
                  <a:lnTo>
                    <a:pt x="13703" y="0"/>
                  </a:lnTo>
                  <a:cubicBezTo>
                    <a:pt x="6143" y="0"/>
                    <a:pt x="0" y="6143"/>
                    <a:pt x="0" y="13703"/>
                  </a:cubicBezTo>
                  <a:lnTo>
                    <a:pt x="0" y="20554"/>
                  </a:lnTo>
                  <a:cubicBezTo>
                    <a:pt x="0" y="28115"/>
                    <a:pt x="6143" y="34257"/>
                    <a:pt x="13703" y="34257"/>
                  </a:cubicBezTo>
                  <a:lnTo>
                    <a:pt x="20554" y="34257"/>
                  </a:lnTo>
                  <a:cubicBezTo>
                    <a:pt x="28115" y="34257"/>
                    <a:pt x="34257" y="28115"/>
                    <a:pt x="34257" y="20554"/>
                  </a:cubicBezTo>
                  <a:lnTo>
                    <a:pt x="34257" y="13703"/>
                  </a:lnTo>
                  <a:cubicBezTo>
                    <a:pt x="34257" y="6143"/>
                    <a:pt x="28115" y="0"/>
                    <a:pt x="20554" y="0"/>
                  </a:cubicBezTo>
                  <a:close/>
                  <a:moveTo>
                    <a:pt x="27406" y="20554"/>
                  </a:moveTo>
                  <a:cubicBezTo>
                    <a:pt x="27406" y="24334"/>
                    <a:pt x="24334" y="27406"/>
                    <a:pt x="20554" y="27406"/>
                  </a:cubicBezTo>
                  <a:lnTo>
                    <a:pt x="13703" y="27406"/>
                  </a:lnTo>
                  <a:cubicBezTo>
                    <a:pt x="9923" y="27406"/>
                    <a:pt x="6851" y="24334"/>
                    <a:pt x="6851" y="20554"/>
                  </a:cubicBezTo>
                  <a:lnTo>
                    <a:pt x="6851" y="13703"/>
                  </a:lnTo>
                  <a:cubicBezTo>
                    <a:pt x="6851" y="9923"/>
                    <a:pt x="9923" y="6851"/>
                    <a:pt x="13703" y="6851"/>
                  </a:cubicBezTo>
                  <a:lnTo>
                    <a:pt x="20554" y="6851"/>
                  </a:lnTo>
                  <a:cubicBezTo>
                    <a:pt x="24334" y="6851"/>
                    <a:pt x="27406" y="9923"/>
                    <a:pt x="27406" y="13703"/>
                  </a:cubicBezTo>
                  <a:lnTo>
                    <a:pt x="27406" y="20554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6777FEE3-1854-4F3F-8500-161051DF6B5D}"/>
                </a:ext>
              </a:extLst>
            </p:cNvPr>
            <p:cNvSpPr/>
            <p:nvPr/>
          </p:nvSpPr>
          <p:spPr>
            <a:xfrm>
              <a:off x="5231749" y="3483521"/>
              <a:ext cx="34257" cy="34257"/>
            </a:xfrm>
            <a:custGeom>
              <a:avLst/>
              <a:gdLst>
                <a:gd name="connsiteX0" fmla="*/ 20554 w 34257"/>
                <a:gd name="connsiteY0" fmla="*/ 0 h 34257"/>
                <a:gd name="connsiteX1" fmla="*/ 13703 w 34257"/>
                <a:gd name="connsiteY1" fmla="*/ 0 h 34257"/>
                <a:gd name="connsiteX2" fmla="*/ 0 w 34257"/>
                <a:gd name="connsiteY2" fmla="*/ 13703 h 34257"/>
                <a:gd name="connsiteX3" fmla="*/ 0 w 34257"/>
                <a:gd name="connsiteY3" fmla="*/ 20554 h 34257"/>
                <a:gd name="connsiteX4" fmla="*/ 13703 w 34257"/>
                <a:gd name="connsiteY4" fmla="*/ 34257 h 34257"/>
                <a:gd name="connsiteX5" fmla="*/ 20554 w 34257"/>
                <a:gd name="connsiteY5" fmla="*/ 34257 h 34257"/>
                <a:gd name="connsiteX6" fmla="*/ 34257 w 34257"/>
                <a:gd name="connsiteY6" fmla="*/ 20554 h 34257"/>
                <a:gd name="connsiteX7" fmla="*/ 34257 w 34257"/>
                <a:gd name="connsiteY7" fmla="*/ 13703 h 34257"/>
                <a:gd name="connsiteX8" fmla="*/ 20554 w 34257"/>
                <a:gd name="connsiteY8" fmla="*/ 0 h 34257"/>
                <a:gd name="connsiteX9" fmla="*/ 27406 w 34257"/>
                <a:gd name="connsiteY9" fmla="*/ 20554 h 34257"/>
                <a:gd name="connsiteX10" fmla="*/ 20554 w 34257"/>
                <a:gd name="connsiteY10" fmla="*/ 27406 h 34257"/>
                <a:gd name="connsiteX11" fmla="*/ 13703 w 34257"/>
                <a:gd name="connsiteY11" fmla="*/ 27406 h 34257"/>
                <a:gd name="connsiteX12" fmla="*/ 6852 w 34257"/>
                <a:gd name="connsiteY12" fmla="*/ 20554 h 34257"/>
                <a:gd name="connsiteX13" fmla="*/ 6852 w 34257"/>
                <a:gd name="connsiteY13" fmla="*/ 13703 h 34257"/>
                <a:gd name="connsiteX14" fmla="*/ 13703 w 34257"/>
                <a:gd name="connsiteY14" fmla="*/ 6851 h 34257"/>
                <a:gd name="connsiteX15" fmla="*/ 20554 w 34257"/>
                <a:gd name="connsiteY15" fmla="*/ 6851 h 34257"/>
                <a:gd name="connsiteX16" fmla="*/ 27406 w 34257"/>
                <a:gd name="connsiteY16" fmla="*/ 13703 h 34257"/>
                <a:gd name="connsiteX17" fmla="*/ 27406 w 34257"/>
                <a:gd name="connsiteY17" fmla="*/ 20554 h 3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257" h="34257">
                  <a:moveTo>
                    <a:pt x="20554" y="0"/>
                  </a:moveTo>
                  <a:lnTo>
                    <a:pt x="13703" y="0"/>
                  </a:lnTo>
                  <a:cubicBezTo>
                    <a:pt x="6143" y="0"/>
                    <a:pt x="0" y="6143"/>
                    <a:pt x="0" y="13703"/>
                  </a:cubicBezTo>
                  <a:lnTo>
                    <a:pt x="0" y="20554"/>
                  </a:lnTo>
                  <a:cubicBezTo>
                    <a:pt x="0" y="28115"/>
                    <a:pt x="6143" y="34257"/>
                    <a:pt x="13703" y="34257"/>
                  </a:cubicBezTo>
                  <a:lnTo>
                    <a:pt x="20554" y="34257"/>
                  </a:lnTo>
                  <a:cubicBezTo>
                    <a:pt x="28115" y="34257"/>
                    <a:pt x="34257" y="28115"/>
                    <a:pt x="34257" y="20554"/>
                  </a:cubicBezTo>
                  <a:lnTo>
                    <a:pt x="34257" y="13703"/>
                  </a:lnTo>
                  <a:cubicBezTo>
                    <a:pt x="34257" y="6143"/>
                    <a:pt x="28115" y="0"/>
                    <a:pt x="20554" y="0"/>
                  </a:cubicBezTo>
                  <a:close/>
                  <a:moveTo>
                    <a:pt x="27406" y="20554"/>
                  </a:moveTo>
                  <a:cubicBezTo>
                    <a:pt x="27406" y="24334"/>
                    <a:pt x="24334" y="27406"/>
                    <a:pt x="20554" y="27406"/>
                  </a:cubicBezTo>
                  <a:lnTo>
                    <a:pt x="13703" y="27406"/>
                  </a:lnTo>
                  <a:cubicBezTo>
                    <a:pt x="9923" y="27406"/>
                    <a:pt x="6852" y="24334"/>
                    <a:pt x="6852" y="20554"/>
                  </a:cubicBezTo>
                  <a:lnTo>
                    <a:pt x="6852" y="13703"/>
                  </a:lnTo>
                  <a:cubicBezTo>
                    <a:pt x="6852" y="9923"/>
                    <a:pt x="9923" y="6851"/>
                    <a:pt x="13703" y="6851"/>
                  </a:cubicBezTo>
                  <a:lnTo>
                    <a:pt x="20554" y="6851"/>
                  </a:lnTo>
                  <a:cubicBezTo>
                    <a:pt x="24334" y="6851"/>
                    <a:pt x="27406" y="9923"/>
                    <a:pt x="27406" y="13703"/>
                  </a:cubicBezTo>
                  <a:lnTo>
                    <a:pt x="27406" y="20554"/>
                  </a:lnTo>
                  <a:close/>
                </a:path>
              </a:pathLst>
            </a:custGeom>
            <a:solidFill>
              <a:srgbClr val="C69F41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888AD781-815A-761B-9D28-48FF603AE96A}"/>
                </a:ext>
              </a:extLst>
            </p:cNvPr>
            <p:cNvSpPr/>
            <p:nvPr/>
          </p:nvSpPr>
          <p:spPr>
            <a:xfrm>
              <a:off x="5187569" y="3528409"/>
              <a:ext cx="34257" cy="34257"/>
            </a:xfrm>
            <a:custGeom>
              <a:avLst/>
              <a:gdLst>
                <a:gd name="connsiteX0" fmla="*/ 20554 w 34257"/>
                <a:gd name="connsiteY0" fmla="*/ 0 h 34257"/>
                <a:gd name="connsiteX1" fmla="*/ 13703 w 34257"/>
                <a:gd name="connsiteY1" fmla="*/ 0 h 34257"/>
                <a:gd name="connsiteX2" fmla="*/ 0 w 34257"/>
                <a:gd name="connsiteY2" fmla="*/ 13703 h 34257"/>
                <a:gd name="connsiteX3" fmla="*/ 0 w 34257"/>
                <a:gd name="connsiteY3" fmla="*/ 20554 h 34257"/>
                <a:gd name="connsiteX4" fmla="*/ 13703 w 34257"/>
                <a:gd name="connsiteY4" fmla="*/ 34257 h 34257"/>
                <a:gd name="connsiteX5" fmla="*/ 20554 w 34257"/>
                <a:gd name="connsiteY5" fmla="*/ 34257 h 34257"/>
                <a:gd name="connsiteX6" fmla="*/ 34257 w 34257"/>
                <a:gd name="connsiteY6" fmla="*/ 20554 h 34257"/>
                <a:gd name="connsiteX7" fmla="*/ 34257 w 34257"/>
                <a:gd name="connsiteY7" fmla="*/ 13703 h 34257"/>
                <a:gd name="connsiteX8" fmla="*/ 20554 w 34257"/>
                <a:gd name="connsiteY8" fmla="*/ 0 h 34257"/>
                <a:gd name="connsiteX9" fmla="*/ 27406 w 34257"/>
                <a:gd name="connsiteY9" fmla="*/ 20554 h 34257"/>
                <a:gd name="connsiteX10" fmla="*/ 20554 w 34257"/>
                <a:gd name="connsiteY10" fmla="*/ 27406 h 34257"/>
                <a:gd name="connsiteX11" fmla="*/ 13703 w 34257"/>
                <a:gd name="connsiteY11" fmla="*/ 27406 h 34257"/>
                <a:gd name="connsiteX12" fmla="*/ 6851 w 34257"/>
                <a:gd name="connsiteY12" fmla="*/ 20554 h 34257"/>
                <a:gd name="connsiteX13" fmla="*/ 6851 w 34257"/>
                <a:gd name="connsiteY13" fmla="*/ 13703 h 34257"/>
                <a:gd name="connsiteX14" fmla="*/ 13703 w 34257"/>
                <a:gd name="connsiteY14" fmla="*/ 6851 h 34257"/>
                <a:gd name="connsiteX15" fmla="*/ 20554 w 34257"/>
                <a:gd name="connsiteY15" fmla="*/ 6851 h 34257"/>
                <a:gd name="connsiteX16" fmla="*/ 27406 w 34257"/>
                <a:gd name="connsiteY16" fmla="*/ 13703 h 34257"/>
                <a:gd name="connsiteX17" fmla="*/ 27406 w 34257"/>
                <a:gd name="connsiteY17" fmla="*/ 20554 h 3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257" h="34257">
                  <a:moveTo>
                    <a:pt x="20554" y="0"/>
                  </a:moveTo>
                  <a:lnTo>
                    <a:pt x="13703" y="0"/>
                  </a:lnTo>
                  <a:cubicBezTo>
                    <a:pt x="6143" y="0"/>
                    <a:pt x="0" y="6143"/>
                    <a:pt x="0" y="13703"/>
                  </a:cubicBezTo>
                  <a:lnTo>
                    <a:pt x="0" y="20554"/>
                  </a:lnTo>
                  <a:cubicBezTo>
                    <a:pt x="0" y="28114"/>
                    <a:pt x="6143" y="34257"/>
                    <a:pt x="13703" y="34257"/>
                  </a:cubicBezTo>
                  <a:lnTo>
                    <a:pt x="20554" y="34257"/>
                  </a:lnTo>
                  <a:cubicBezTo>
                    <a:pt x="28115" y="34257"/>
                    <a:pt x="34257" y="28114"/>
                    <a:pt x="34257" y="20554"/>
                  </a:cubicBezTo>
                  <a:lnTo>
                    <a:pt x="34257" y="13703"/>
                  </a:lnTo>
                  <a:cubicBezTo>
                    <a:pt x="34257" y="6143"/>
                    <a:pt x="28115" y="0"/>
                    <a:pt x="20554" y="0"/>
                  </a:cubicBezTo>
                  <a:close/>
                  <a:moveTo>
                    <a:pt x="27406" y="20554"/>
                  </a:moveTo>
                  <a:cubicBezTo>
                    <a:pt x="27406" y="24334"/>
                    <a:pt x="24334" y="27406"/>
                    <a:pt x="20554" y="27406"/>
                  </a:cubicBezTo>
                  <a:lnTo>
                    <a:pt x="13703" y="27406"/>
                  </a:lnTo>
                  <a:cubicBezTo>
                    <a:pt x="9923" y="27406"/>
                    <a:pt x="6851" y="24334"/>
                    <a:pt x="6851" y="20554"/>
                  </a:cubicBezTo>
                  <a:lnTo>
                    <a:pt x="6851" y="13703"/>
                  </a:lnTo>
                  <a:cubicBezTo>
                    <a:pt x="6851" y="9923"/>
                    <a:pt x="9923" y="6851"/>
                    <a:pt x="13703" y="6851"/>
                  </a:cubicBezTo>
                  <a:lnTo>
                    <a:pt x="20554" y="6851"/>
                  </a:lnTo>
                  <a:cubicBezTo>
                    <a:pt x="24334" y="6851"/>
                    <a:pt x="27406" y="9923"/>
                    <a:pt x="27406" y="13703"/>
                  </a:cubicBezTo>
                  <a:lnTo>
                    <a:pt x="27406" y="20554"/>
                  </a:lnTo>
                  <a:close/>
                </a:path>
              </a:pathLst>
            </a:custGeom>
            <a:solidFill>
              <a:srgbClr val="C69F41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612F1C70-39E0-683C-A891-1CCFB60C4EAD}"/>
                </a:ext>
              </a:extLst>
            </p:cNvPr>
            <p:cNvSpPr/>
            <p:nvPr/>
          </p:nvSpPr>
          <p:spPr>
            <a:xfrm>
              <a:off x="5231749" y="3528409"/>
              <a:ext cx="34257" cy="34257"/>
            </a:xfrm>
            <a:custGeom>
              <a:avLst/>
              <a:gdLst>
                <a:gd name="connsiteX0" fmla="*/ 20554 w 34257"/>
                <a:gd name="connsiteY0" fmla="*/ 0 h 34257"/>
                <a:gd name="connsiteX1" fmla="*/ 13703 w 34257"/>
                <a:gd name="connsiteY1" fmla="*/ 0 h 34257"/>
                <a:gd name="connsiteX2" fmla="*/ 0 w 34257"/>
                <a:gd name="connsiteY2" fmla="*/ 13703 h 34257"/>
                <a:gd name="connsiteX3" fmla="*/ 0 w 34257"/>
                <a:gd name="connsiteY3" fmla="*/ 20554 h 34257"/>
                <a:gd name="connsiteX4" fmla="*/ 13703 w 34257"/>
                <a:gd name="connsiteY4" fmla="*/ 34257 h 34257"/>
                <a:gd name="connsiteX5" fmla="*/ 20554 w 34257"/>
                <a:gd name="connsiteY5" fmla="*/ 34257 h 34257"/>
                <a:gd name="connsiteX6" fmla="*/ 34257 w 34257"/>
                <a:gd name="connsiteY6" fmla="*/ 20554 h 34257"/>
                <a:gd name="connsiteX7" fmla="*/ 34257 w 34257"/>
                <a:gd name="connsiteY7" fmla="*/ 13703 h 34257"/>
                <a:gd name="connsiteX8" fmla="*/ 20554 w 34257"/>
                <a:gd name="connsiteY8" fmla="*/ 0 h 34257"/>
                <a:gd name="connsiteX9" fmla="*/ 27406 w 34257"/>
                <a:gd name="connsiteY9" fmla="*/ 20554 h 34257"/>
                <a:gd name="connsiteX10" fmla="*/ 20554 w 34257"/>
                <a:gd name="connsiteY10" fmla="*/ 27406 h 34257"/>
                <a:gd name="connsiteX11" fmla="*/ 13703 w 34257"/>
                <a:gd name="connsiteY11" fmla="*/ 27406 h 34257"/>
                <a:gd name="connsiteX12" fmla="*/ 6852 w 34257"/>
                <a:gd name="connsiteY12" fmla="*/ 20554 h 34257"/>
                <a:gd name="connsiteX13" fmla="*/ 6852 w 34257"/>
                <a:gd name="connsiteY13" fmla="*/ 13703 h 34257"/>
                <a:gd name="connsiteX14" fmla="*/ 13703 w 34257"/>
                <a:gd name="connsiteY14" fmla="*/ 6851 h 34257"/>
                <a:gd name="connsiteX15" fmla="*/ 20554 w 34257"/>
                <a:gd name="connsiteY15" fmla="*/ 6851 h 34257"/>
                <a:gd name="connsiteX16" fmla="*/ 27406 w 34257"/>
                <a:gd name="connsiteY16" fmla="*/ 13703 h 34257"/>
                <a:gd name="connsiteX17" fmla="*/ 27406 w 34257"/>
                <a:gd name="connsiteY17" fmla="*/ 20554 h 3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257" h="34257">
                  <a:moveTo>
                    <a:pt x="20554" y="0"/>
                  </a:moveTo>
                  <a:lnTo>
                    <a:pt x="13703" y="0"/>
                  </a:lnTo>
                  <a:cubicBezTo>
                    <a:pt x="6143" y="0"/>
                    <a:pt x="0" y="6143"/>
                    <a:pt x="0" y="13703"/>
                  </a:cubicBezTo>
                  <a:lnTo>
                    <a:pt x="0" y="20554"/>
                  </a:lnTo>
                  <a:cubicBezTo>
                    <a:pt x="0" y="28114"/>
                    <a:pt x="6143" y="34257"/>
                    <a:pt x="13703" y="34257"/>
                  </a:cubicBezTo>
                  <a:lnTo>
                    <a:pt x="20554" y="34257"/>
                  </a:lnTo>
                  <a:cubicBezTo>
                    <a:pt x="28115" y="34257"/>
                    <a:pt x="34257" y="28114"/>
                    <a:pt x="34257" y="20554"/>
                  </a:cubicBezTo>
                  <a:lnTo>
                    <a:pt x="34257" y="13703"/>
                  </a:lnTo>
                  <a:cubicBezTo>
                    <a:pt x="34257" y="6143"/>
                    <a:pt x="28115" y="0"/>
                    <a:pt x="20554" y="0"/>
                  </a:cubicBezTo>
                  <a:close/>
                  <a:moveTo>
                    <a:pt x="27406" y="20554"/>
                  </a:moveTo>
                  <a:cubicBezTo>
                    <a:pt x="27406" y="24334"/>
                    <a:pt x="24334" y="27406"/>
                    <a:pt x="20554" y="27406"/>
                  </a:cubicBezTo>
                  <a:lnTo>
                    <a:pt x="13703" y="27406"/>
                  </a:lnTo>
                  <a:cubicBezTo>
                    <a:pt x="9923" y="27406"/>
                    <a:pt x="6852" y="24334"/>
                    <a:pt x="6852" y="20554"/>
                  </a:cubicBezTo>
                  <a:lnTo>
                    <a:pt x="6852" y="13703"/>
                  </a:lnTo>
                  <a:cubicBezTo>
                    <a:pt x="6852" y="9923"/>
                    <a:pt x="9923" y="6851"/>
                    <a:pt x="13703" y="6851"/>
                  </a:cubicBezTo>
                  <a:lnTo>
                    <a:pt x="20554" y="6851"/>
                  </a:lnTo>
                  <a:cubicBezTo>
                    <a:pt x="24334" y="6851"/>
                    <a:pt x="27406" y="9923"/>
                    <a:pt x="27406" y="13703"/>
                  </a:cubicBezTo>
                  <a:lnTo>
                    <a:pt x="27406" y="20554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3AEA1273-B0DA-69A7-D094-2563B5049457}"/>
                </a:ext>
              </a:extLst>
            </p:cNvPr>
            <p:cNvSpPr/>
            <p:nvPr/>
          </p:nvSpPr>
          <p:spPr>
            <a:xfrm>
              <a:off x="5112676" y="3430363"/>
              <a:ext cx="45833" cy="7087"/>
            </a:xfrm>
            <a:custGeom>
              <a:avLst/>
              <a:gdLst>
                <a:gd name="connsiteX0" fmla="*/ 42526 w 45833"/>
                <a:gd name="connsiteY0" fmla="*/ 0 h 7087"/>
                <a:gd name="connsiteX1" fmla="*/ 3544 w 45833"/>
                <a:gd name="connsiteY1" fmla="*/ 0 h 7087"/>
                <a:gd name="connsiteX2" fmla="*/ 0 w 45833"/>
                <a:gd name="connsiteY2" fmla="*/ 3544 h 7087"/>
                <a:gd name="connsiteX3" fmla="*/ 3544 w 45833"/>
                <a:gd name="connsiteY3" fmla="*/ 7088 h 7087"/>
                <a:gd name="connsiteX4" fmla="*/ 42526 w 45833"/>
                <a:gd name="connsiteY4" fmla="*/ 7088 h 7087"/>
                <a:gd name="connsiteX5" fmla="*/ 45834 w 45833"/>
                <a:gd name="connsiteY5" fmla="*/ 3544 h 7087"/>
                <a:gd name="connsiteX6" fmla="*/ 42526 w 45833"/>
                <a:gd name="connsiteY6" fmla="*/ 0 h 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33" h="7087">
                  <a:moveTo>
                    <a:pt x="42526" y="0"/>
                  </a:moveTo>
                  <a:lnTo>
                    <a:pt x="3544" y="0"/>
                  </a:lnTo>
                  <a:cubicBezTo>
                    <a:pt x="1654" y="0"/>
                    <a:pt x="0" y="1418"/>
                    <a:pt x="0" y="3544"/>
                  </a:cubicBezTo>
                  <a:cubicBezTo>
                    <a:pt x="0" y="5670"/>
                    <a:pt x="1417" y="7088"/>
                    <a:pt x="3544" y="7088"/>
                  </a:cubicBezTo>
                  <a:lnTo>
                    <a:pt x="42526" y="7088"/>
                  </a:lnTo>
                  <a:cubicBezTo>
                    <a:pt x="44416" y="7088"/>
                    <a:pt x="45834" y="5670"/>
                    <a:pt x="45834" y="3544"/>
                  </a:cubicBezTo>
                  <a:cubicBezTo>
                    <a:pt x="45834" y="1418"/>
                    <a:pt x="44416" y="0"/>
                    <a:pt x="42526" y="0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FB9CB8D5-3016-5B1A-4332-EC7FF754B3FA}"/>
                </a:ext>
              </a:extLst>
            </p:cNvPr>
            <p:cNvSpPr/>
            <p:nvPr/>
          </p:nvSpPr>
          <p:spPr>
            <a:xfrm>
              <a:off x="5112676" y="3409809"/>
              <a:ext cx="73239" cy="6851"/>
            </a:xfrm>
            <a:custGeom>
              <a:avLst/>
              <a:gdLst>
                <a:gd name="connsiteX0" fmla="*/ 69932 w 73239"/>
                <a:gd name="connsiteY0" fmla="*/ 0 h 6851"/>
                <a:gd name="connsiteX1" fmla="*/ 3544 w 73239"/>
                <a:gd name="connsiteY1" fmla="*/ 0 h 6851"/>
                <a:gd name="connsiteX2" fmla="*/ 0 w 73239"/>
                <a:gd name="connsiteY2" fmla="*/ 3544 h 6851"/>
                <a:gd name="connsiteX3" fmla="*/ 3544 w 73239"/>
                <a:gd name="connsiteY3" fmla="*/ 6851 h 6851"/>
                <a:gd name="connsiteX4" fmla="*/ 69932 w 73239"/>
                <a:gd name="connsiteY4" fmla="*/ 6851 h 6851"/>
                <a:gd name="connsiteX5" fmla="*/ 73239 w 73239"/>
                <a:gd name="connsiteY5" fmla="*/ 3544 h 6851"/>
                <a:gd name="connsiteX6" fmla="*/ 69932 w 73239"/>
                <a:gd name="connsiteY6" fmla="*/ 0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239" h="6851">
                  <a:moveTo>
                    <a:pt x="69932" y="0"/>
                  </a:moveTo>
                  <a:lnTo>
                    <a:pt x="3544" y="0"/>
                  </a:lnTo>
                  <a:cubicBezTo>
                    <a:pt x="1654" y="0"/>
                    <a:pt x="0" y="1418"/>
                    <a:pt x="0" y="3544"/>
                  </a:cubicBezTo>
                  <a:cubicBezTo>
                    <a:pt x="0" y="5434"/>
                    <a:pt x="1417" y="6851"/>
                    <a:pt x="3544" y="6851"/>
                  </a:cubicBezTo>
                  <a:lnTo>
                    <a:pt x="69932" y="6851"/>
                  </a:lnTo>
                  <a:cubicBezTo>
                    <a:pt x="71822" y="6851"/>
                    <a:pt x="73239" y="5434"/>
                    <a:pt x="73239" y="3544"/>
                  </a:cubicBezTo>
                  <a:cubicBezTo>
                    <a:pt x="73239" y="1654"/>
                    <a:pt x="71822" y="0"/>
                    <a:pt x="69932" y="0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B50AD021-1DED-7787-D1B0-356DDE36A5D3}"/>
                </a:ext>
              </a:extLst>
            </p:cNvPr>
            <p:cNvSpPr/>
            <p:nvPr/>
          </p:nvSpPr>
          <p:spPr>
            <a:xfrm>
              <a:off x="5112676" y="3389254"/>
              <a:ext cx="73239" cy="6851"/>
            </a:xfrm>
            <a:custGeom>
              <a:avLst/>
              <a:gdLst>
                <a:gd name="connsiteX0" fmla="*/ 69932 w 73239"/>
                <a:gd name="connsiteY0" fmla="*/ 0 h 6851"/>
                <a:gd name="connsiteX1" fmla="*/ 3544 w 73239"/>
                <a:gd name="connsiteY1" fmla="*/ 0 h 6851"/>
                <a:gd name="connsiteX2" fmla="*/ 0 w 73239"/>
                <a:gd name="connsiteY2" fmla="*/ 3544 h 6851"/>
                <a:gd name="connsiteX3" fmla="*/ 3544 w 73239"/>
                <a:gd name="connsiteY3" fmla="*/ 6851 h 6851"/>
                <a:gd name="connsiteX4" fmla="*/ 69932 w 73239"/>
                <a:gd name="connsiteY4" fmla="*/ 6851 h 6851"/>
                <a:gd name="connsiteX5" fmla="*/ 73239 w 73239"/>
                <a:gd name="connsiteY5" fmla="*/ 3544 h 6851"/>
                <a:gd name="connsiteX6" fmla="*/ 69932 w 73239"/>
                <a:gd name="connsiteY6" fmla="*/ 0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239" h="6851">
                  <a:moveTo>
                    <a:pt x="69932" y="0"/>
                  </a:moveTo>
                  <a:lnTo>
                    <a:pt x="3544" y="0"/>
                  </a:lnTo>
                  <a:cubicBezTo>
                    <a:pt x="1654" y="0"/>
                    <a:pt x="0" y="1417"/>
                    <a:pt x="0" y="3544"/>
                  </a:cubicBezTo>
                  <a:cubicBezTo>
                    <a:pt x="0" y="5434"/>
                    <a:pt x="1417" y="6851"/>
                    <a:pt x="3544" y="6851"/>
                  </a:cubicBezTo>
                  <a:lnTo>
                    <a:pt x="69932" y="6851"/>
                  </a:lnTo>
                  <a:cubicBezTo>
                    <a:pt x="71822" y="6851"/>
                    <a:pt x="73239" y="5434"/>
                    <a:pt x="73239" y="3544"/>
                  </a:cubicBezTo>
                  <a:cubicBezTo>
                    <a:pt x="73239" y="1654"/>
                    <a:pt x="71822" y="0"/>
                    <a:pt x="69932" y="0"/>
                  </a:cubicBezTo>
                  <a:close/>
                </a:path>
              </a:pathLst>
            </a:custGeom>
            <a:solidFill>
              <a:srgbClr val="C69F41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D8411CD2-BBAA-4B7C-466B-C52AC1A441C5}"/>
                </a:ext>
              </a:extLst>
            </p:cNvPr>
            <p:cNvSpPr/>
            <p:nvPr/>
          </p:nvSpPr>
          <p:spPr>
            <a:xfrm>
              <a:off x="5112676" y="3451154"/>
              <a:ext cx="45833" cy="6851"/>
            </a:xfrm>
            <a:custGeom>
              <a:avLst/>
              <a:gdLst>
                <a:gd name="connsiteX0" fmla="*/ 42526 w 45833"/>
                <a:gd name="connsiteY0" fmla="*/ 0 h 6851"/>
                <a:gd name="connsiteX1" fmla="*/ 3544 w 45833"/>
                <a:gd name="connsiteY1" fmla="*/ 0 h 6851"/>
                <a:gd name="connsiteX2" fmla="*/ 0 w 45833"/>
                <a:gd name="connsiteY2" fmla="*/ 3308 h 6851"/>
                <a:gd name="connsiteX3" fmla="*/ 3544 w 45833"/>
                <a:gd name="connsiteY3" fmla="*/ 6851 h 6851"/>
                <a:gd name="connsiteX4" fmla="*/ 42526 w 45833"/>
                <a:gd name="connsiteY4" fmla="*/ 6851 h 6851"/>
                <a:gd name="connsiteX5" fmla="*/ 45834 w 45833"/>
                <a:gd name="connsiteY5" fmla="*/ 3308 h 6851"/>
                <a:gd name="connsiteX6" fmla="*/ 42526 w 45833"/>
                <a:gd name="connsiteY6" fmla="*/ 0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33" h="6851">
                  <a:moveTo>
                    <a:pt x="42526" y="0"/>
                  </a:moveTo>
                  <a:lnTo>
                    <a:pt x="3544" y="0"/>
                  </a:lnTo>
                  <a:cubicBezTo>
                    <a:pt x="1654" y="0"/>
                    <a:pt x="0" y="1418"/>
                    <a:pt x="0" y="3308"/>
                  </a:cubicBezTo>
                  <a:cubicBezTo>
                    <a:pt x="0" y="5198"/>
                    <a:pt x="1417" y="6851"/>
                    <a:pt x="3544" y="6851"/>
                  </a:cubicBezTo>
                  <a:lnTo>
                    <a:pt x="42526" y="6851"/>
                  </a:lnTo>
                  <a:cubicBezTo>
                    <a:pt x="44416" y="6851"/>
                    <a:pt x="45834" y="5434"/>
                    <a:pt x="45834" y="3308"/>
                  </a:cubicBezTo>
                  <a:cubicBezTo>
                    <a:pt x="45834" y="1181"/>
                    <a:pt x="44416" y="0"/>
                    <a:pt x="42526" y="0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1B7D68A-D304-9171-B00F-2CD505922051}"/>
                </a:ext>
              </a:extLst>
            </p:cNvPr>
            <p:cNvSpPr/>
            <p:nvPr/>
          </p:nvSpPr>
          <p:spPr>
            <a:xfrm>
              <a:off x="5112676" y="3471472"/>
              <a:ext cx="35674" cy="7087"/>
            </a:xfrm>
            <a:custGeom>
              <a:avLst/>
              <a:gdLst>
                <a:gd name="connsiteX0" fmla="*/ 3544 w 35674"/>
                <a:gd name="connsiteY0" fmla="*/ 7088 h 7087"/>
                <a:gd name="connsiteX1" fmla="*/ 32367 w 35674"/>
                <a:gd name="connsiteY1" fmla="*/ 7088 h 7087"/>
                <a:gd name="connsiteX2" fmla="*/ 35675 w 35674"/>
                <a:gd name="connsiteY2" fmla="*/ 3544 h 7087"/>
                <a:gd name="connsiteX3" fmla="*/ 32367 w 35674"/>
                <a:gd name="connsiteY3" fmla="*/ 0 h 7087"/>
                <a:gd name="connsiteX4" fmla="*/ 3544 w 35674"/>
                <a:gd name="connsiteY4" fmla="*/ 0 h 7087"/>
                <a:gd name="connsiteX5" fmla="*/ 0 w 35674"/>
                <a:gd name="connsiteY5" fmla="*/ 3544 h 7087"/>
                <a:gd name="connsiteX6" fmla="*/ 3544 w 35674"/>
                <a:gd name="connsiteY6" fmla="*/ 7088 h 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74" h="7087">
                  <a:moveTo>
                    <a:pt x="3544" y="7088"/>
                  </a:moveTo>
                  <a:lnTo>
                    <a:pt x="32367" y="7088"/>
                  </a:lnTo>
                  <a:cubicBezTo>
                    <a:pt x="34257" y="7088"/>
                    <a:pt x="35675" y="5670"/>
                    <a:pt x="35675" y="3544"/>
                  </a:cubicBezTo>
                  <a:cubicBezTo>
                    <a:pt x="35675" y="1654"/>
                    <a:pt x="34257" y="0"/>
                    <a:pt x="32367" y="0"/>
                  </a:cubicBezTo>
                  <a:lnTo>
                    <a:pt x="3544" y="0"/>
                  </a:lnTo>
                  <a:cubicBezTo>
                    <a:pt x="1654" y="0"/>
                    <a:pt x="0" y="1654"/>
                    <a:pt x="0" y="3544"/>
                  </a:cubicBezTo>
                  <a:cubicBezTo>
                    <a:pt x="0" y="5434"/>
                    <a:pt x="1417" y="7088"/>
                    <a:pt x="3544" y="7088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C53FA6CD-FE9E-9034-E0C2-A537D0A5823D}"/>
                </a:ext>
              </a:extLst>
            </p:cNvPr>
            <p:cNvSpPr/>
            <p:nvPr/>
          </p:nvSpPr>
          <p:spPr>
            <a:xfrm>
              <a:off x="5112676" y="3492262"/>
              <a:ext cx="45833" cy="6851"/>
            </a:xfrm>
            <a:custGeom>
              <a:avLst/>
              <a:gdLst>
                <a:gd name="connsiteX0" fmla="*/ 42526 w 45833"/>
                <a:gd name="connsiteY0" fmla="*/ 0 h 6851"/>
                <a:gd name="connsiteX1" fmla="*/ 3544 w 45833"/>
                <a:gd name="connsiteY1" fmla="*/ 0 h 6851"/>
                <a:gd name="connsiteX2" fmla="*/ 0 w 45833"/>
                <a:gd name="connsiteY2" fmla="*/ 3544 h 6851"/>
                <a:gd name="connsiteX3" fmla="*/ 3544 w 45833"/>
                <a:gd name="connsiteY3" fmla="*/ 6851 h 6851"/>
                <a:gd name="connsiteX4" fmla="*/ 42526 w 45833"/>
                <a:gd name="connsiteY4" fmla="*/ 6851 h 6851"/>
                <a:gd name="connsiteX5" fmla="*/ 45834 w 45833"/>
                <a:gd name="connsiteY5" fmla="*/ 3544 h 6851"/>
                <a:gd name="connsiteX6" fmla="*/ 42526 w 45833"/>
                <a:gd name="connsiteY6" fmla="*/ 0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33" h="6851">
                  <a:moveTo>
                    <a:pt x="42526" y="0"/>
                  </a:moveTo>
                  <a:lnTo>
                    <a:pt x="3544" y="0"/>
                  </a:lnTo>
                  <a:cubicBezTo>
                    <a:pt x="1654" y="0"/>
                    <a:pt x="0" y="1417"/>
                    <a:pt x="0" y="3544"/>
                  </a:cubicBezTo>
                  <a:cubicBezTo>
                    <a:pt x="0" y="5434"/>
                    <a:pt x="1417" y="6851"/>
                    <a:pt x="3544" y="6851"/>
                  </a:cubicBezTo>
                  <a:lnTo>
                    <a:pt x="42526" y="6851"/>
                  </a:lnTo>
                  <a:cubicBezTo>
                    <a:pt x="44416" y="6851"/>
                    <a:pt x="45834" y="5434"/>
                    <a:pt x="45834" y="3544"/>
                  </a:cubicBezTo>
                  <a:cubicBezTo>
                    <a:pt x="45834" y="1654"/>
                    <a:pt x="44416" y="0"/>
                    <a:pt x="42526" y="0"/>
                  </a:cubicBez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15435F1-29FE-DFD9-3E1E-6B9CBF393F64}"/>
                </a:ext>
              </a:extLst>
            </p:cNvPr>
            <p:cNvSpPr/>
            <p:nvPr/>
          </p:nvSpPr>
          <p:spPr>
            <a:xfrm>
              <a:off x="5112676" y="3512816"/>
              <a:ext cx="28586" cy="6851"/>
            </a:xfrm>
            <a:custGeom>
              <a:avLst/>
              <a:gdLst>
                <a:gd name="connsiteX0" fmla="*/ 25279 w 28586"/>
                <a:gd name="connsiteY0" fmla="*/ 0 h 6851"/>
                <a:gd name="connsiteX1" fmla="*/ 3544 w 28586"/>
                <a:gd name="connsiteY1" fmla="*/ 0 h 6851"/>
                <a:gd name="connsiteX2" fmla="*/ 0 w 28586"/>
                <a:gd name="connsiteY2" fmla="*/ 3544 h 6851"/>
                <a:gd name="connsiteX3" fmla="*/ 3544 w 28586"/>
                <a:gd name="connsiteY3" fmla="*/ 6851 h 6851"/>
                <a:gd name="connsiteX4" fmla="*/ 25279 w 28586"/>
                <a:gd name="connsiteY4" fmla="*/ 6851 h 6851"/>
                <a:gd name="connsiteX5" fmla="*/ 28587 w 28586"/>
                <a:gd name="connsiteY5" fmla="*/ 3544 h 6851"/>
                <a:gd name="connsiteX6" fmla="*/ 25279 w 28586"/>
                <a:gd name="connsiteY6" fmla="*/ 0 h 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86" h="6851">
                  <a:moveTo>
                    <a:pt x="25279" y="0"/>
                  </a:moveTo>
                  <a:lnTo>
                    <a:pt x="3544" y="0"/>
                  </a:lnTo>
                  <a:cubicBezTo>
                    <a:pt x="1654" y="0"/>
                    <a:pt x="0" y="1417"/>
                    <a:pt x="0" y="3544"/>
                  </a:cubicBezTo>
                  <a:cubicBezTo>
                    <a:pt x="0" y="5434"/>
                    <a:pt x="1417" y="6851"/>
                    <a:pt x="3544" y="6851"/>
                  </a:cubicBezTo>
                  <a:lnTo>
                    <a:pt x="25279" y="6851"/>
                  </a:lnTo>
                  <a:cubicBezTo>
                    <a:pt x="27169" y="6851"/>
                    <a:pt x="28587" y="5434"/>
                    <a:pt x="28587" y="3544"/>
                  </a:cubicBezTo>
                  <a:cubicBezTo>
                    <a:pt x="28587" y="1654"/>
                    <a:pt x="27169" y="0"/>
                    <a:pt x="25279" y="0"/>
                  </a:cubicBezTo>
                  <a:close/>
                </a:path>
              </a:pathLst>
            </a:custGeom>
            <a:solidFill>
              <a:srgbClr val="C69F41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38" name="Gráfico 9">
            <a:extLst>
              <a:ext uri="{FF2B5EF4-FFF2-40B4-BE49-F238E27FC236}">
                <a16:creationId xmlns:a16="http://schemas.microsoft.com/office/drawing/2014/main" id="{CB233F9B-9259-46F3-DD3F-E9DB115B9EF9}"/>
              </a:ext>
            </a:extLst>
          </p:cNvPr>
          <p:cNvGrpSpPr>
            <a:grpSpLocks noChangeAspect="1"/>
          </p:cNvGrpSpPr>
          <p:nvPr/>
        </p:nvGrpSpPr>
        <p:grpSpPr>
          <a:xfrm>
            <a:off x="2155030" y="1696693"/>
            <a:ext cx="729091" cy="711993"/>
            <a:chOff x="5639527" y="3839795"/>
            <a:chExt cx="226570" cy="226333"/>
          </a:xfrm>
        </p:grpSpPr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40BCFD74-7F81-A218-42FB-46BB2F23541A}"/>
                </a:ext>
              </a:extLst>
            </p:cNvPr>
            <p:cNvSpPr/>
            <p:nvPr/>
          </p:nvSpPr>
          <p:spPr>
            <a:xfrm>
              <a:off x="5639527" y="3839795"/>
              <a:ext cx="226570" cy="226097"/>
            </a:xfrm>
            <a:custGeom>
              <a:avLst/>
              <a:gdLst>
                <a:gd name="connsiteX0" fmla="*/ 219482 w 226570"/>
                <a:gd name="connsiteY0" fmla="*/ 0 h 226097"/>
                <a:gd name="connsiteX1" fmla="*/ 6852 w 226570"/>
                <a:gd name="connsiteY1" fmla="*/ 0 h 226097"/>
                <a:gd name="connsiteX2" fmla="*/ 0 w 226570"/>
                <a:gd name="connsiteY2" fmla="*/ 6851 h 226097"/>
                <a:gd name="connsiteX3" fmla="*/ 0 w 226570"/>
                <a:gd name="connsiteY3" fmla="*/ 102771 h 226097"/>
                <a:gd name="connsiteX4" fmla="*/ 6852 w 226570"/>
                <a:gd name="connsiteY4" fmla="*/ 109623 h 226097"/>
                <a:gd name="connsiteX5" fmla="*/ 100645 w 226570"/>
                <a:gd name="connsiteY5" fmla="*/ 109623 h 226097"/>
                <a:gd name="connsiteX6" fmla="*/ 79619 w 226570"/>
                <a:gd name="connsiteY6" fmla="*/ 136084 h 226097"/>
                <a:gd name="connsiteX7" fmla="*/ 79146 w 226570"/>
                <a:gd name="connsiteY7" fmla="*/ 139627 h 226097"/>
                <a:gd name="connsiteX8" fmla="*/ 82217 w 226570"/>
                <a:gd name="connsiteY8" fmla="*/ 141517 h 226097"/>
                <a:gd name="connsiteX9" fmla="*/ 94266 w 226570"/>
                <a:gd name="connsiteY9" fmla="*/ 141517 h 226097"/>
                <a:gd name="connsiteX10" fmla="*/ 94266 w 226570"/>
                <a:gd name="connsiteY10" fmla="*/ 222553 h 226097"/>
                <a:gd name="connsiteX11" fmla="*/ 97810 w 226570"/>
                <a:gd name="connsiteY11" fmla="*/ 226097 h 226097"/>
                <a:gd name="connsiteX12" fmla="*/ 128760 w 226570"/>
                <a:gd name="connsiteY12" fmla="*/ 226097 h 226097"/>
                <a:gd name="connsiteX13" fmla="*/ 132304 w 226570"/>
                <a:gd name="connsiteY13" fmla="*/ 222553 h 226097"/>
                <a:gd name="connsiteX14" fmla="*/ 132304 w 226570"/>
                <a:gd name="connsiteY14" fmla="*/ 141517 h 226097"/>
                <a:gd name="connsiteX15" fmla="*/ 144353 w 226570"/>
                <a:gd name="connsiteY15" fmla="*/ 141517 h 226097"/>
                <a:gd name="connsiteX16" fmla="*/ 147424 w 226570"/>
                <a:gd name="connsiteY16" fmla="*/ 139627 h 226097"/>
                <a:gd name="connsiteX17" fmla="*/ 146951 w 226570"/>
                <a:gd name="connsiteY17" fmla="*/ 136084 h 226097"/>
                <a:gd name="connsiteX18" fmla="*/ 125925 w 226570"/>
                <a:gd name="connsiteY18" fmla="*/ 109623 h 226097"/>
                <a:gd name="connsiteX19" fmla="*/ 219718 w 226570"/>
                <a:gd name="connsiteY19" fmla="*/ 109623 h 226097"/>
                <a:gd name="connsiteX20" fmla="*/ 226570 w 226570"/>
                <a:gd name="connsiteY20" fmla="*/ 102771 h 226097"/>
                <a:gd name="connsiteX21" fmla="*/ 226570 w 226570"/>
                <a:gd name="connsiteY21" fmla="*/ 6851 h 226097"/>
                <a:gd name="connsiteX22" fmla="*/ 219718 w 226570"/>
                <a:gd name="connsiteY22" fmla="*/ 0 h 226097"/>
                <a:gd name="connsiteX23" fmla="*/ 217828 w 226570"/>
                <a:gd name="connsiteY23" fmla="*/ 6851 h 226097"/>
                <a:gd name="connsiteX24" fmla="*/ 219482 w 226570"/>
                <a:gd name="connsiteY24" fmla="*/ 8505 h 226097"/>
                <a:gd name="connsiteX25" fmla="*/ 219482 w 226570"/>
                <a:gd name="connsiteY25" fmla="*/ 30004 h 226097"/>
                <a:gd name="connsiteX26" fmla="*/ 196802 w 226570"/>
                <a:gd name="connsiteY26" fmla="*/ 6851 h 226097"/>
                <a:gd name="connsiteX27" fmla="*/ 217828 w 226570"/>
                <a:gd name="connsiteY27" fmla="*/ 6851 h 226097"/>
                <a:gd name="connsiteX28" fmla="*/ 30477 w 226570"/>
                <a:gd name="connsiteY28" fmla="*/ 6851 h 226097"/>
                <a:gd name="connsiteX29" fmla="*/ 7324 w 226570"/>
                <a:gd name="connsiteY29" fmla="*/ 30004 h 226097"/>
                <a:gd name="connsiteX30" fmla="*/ 7324 w 226570"/>
                <a:gd name="connsiteY30" fmla="*/ 8505 h 226097"/>
                <a:gd name="connsiteX31" fmla="*/ 8978 w 226570"/>
                <a:gd name="connsiteY31" fmla="*/ 6851 h 226097"/>
                <a:gd name="connsiteX32" fmla="*/ 30477 w 226570"/>
                <a:gd name="connsiteY32" fmla="*/ 6851 h 226097"/>
                <a:gd name="connsiteX33" fmla="*/ 8978 w 226570"/>
                <a:gd name="connsiteY33" fmla="*/ 102771 h 226097"/>
                <a:gd name="connsiteX34" fmla="*/ 7324 w 226570"/>
                <a:gd name="connsiteY34" fmla="*/ 101118 h 226097"/>
                <a:gd name="connsiteX35" fmla="*/ 7324 w 226570"/>
                <a:gd name="connsiteY35" fmla="*/ 79618 h 226097"/>
                <a:gd name="connsiteX36" fmla="*/ 30477 w 226570"/>
                <a:gd name="connsiteY36" fmla="*/ 102771 h 226097"/>
                <a:gd name="connsiteX37" fmla="*/ 8978 w 226570"/>
                <a:gd name="connsiteY37" fmla="*/ 102771 h 226097"/>
                <a:gd name="connsiteX38" fmla="*/ 128760 w 226570"/>
                <a:gd name="connsiteY38" fmla="*/ 134902 h 226097"/>
                <a:gd name="connsiteX39" fmla="*/ 125452 w 226570"/>
                <a:gd name="connsiteY39" fmla="*/ 138446 h 226097"/>
                <a:gd name="connsiteX40" fmla="*/ 125452 w 226570"/>
                <a:gd name="connsiteY40" fmla="*/ 219718 h 226097"/>
                <a:gd name="connsiteX41" fmla="*/ 101354 w 226570"/>
                <a:gd name="connsiteY41" fmla="*/ 219718 h 226097"/>
                <a:gd name="connsiteX42" fmla="*/ 101354 w 226570"/>
                <a:gd name="connsiteY42" fmla="*/ 138446 h 226097"/>
                <a:gd name="connsiteX43" fmla="*/ 98047 w 226570"/>
                <a:gd name="connsiteY43" fmla="*/ 134902 h 226097"/>
                <a:gd name="connsiteX44" fmla="*/ 89777 w 226570"/>
                <a:gd name="connsiteY44" fmla="*/ 134902 h 226097"/>
                <a:gd name="connsiteX45" fmla="*/ 113640 w 226570"/>
                <a:gd name="connsiteY45" fmla="*/ 105134 h 226097"/>
                <a:gd name="connsiteX46" fmla="*/ 137501 w 226570"/>
                <a:gd name="connsiteY46" fmla="*/ 134902 h 226097"/>
                <a:gd name="connsiteX47" fmla="*/ 129232 w 226570"/>
                <a:gd name="connsiteY47" fmla="*/ 134902 h 226097"/>
                <a:gd name="connsiteX48" fmla="*/ 116002 w 226570"/>
                <a:gd name="connsiteY48" fmla="*/ 97338 h 226097"/>
                <a:gd name="connsiteX49" fmla="*/ 110568 w 226570"/>
                <a:gd name="connsiteY49" fmla="*/ 97338 h 226097"/>
                <a:gd name="connsiteX50" fmla="*/ 106315 w 226570"/>
                <a:gd name="connsiteY50" fmla="*/ 102771 h 226097"/>
                <a:gd name="connsiteX51" fmla="*/ 37329 w 226570"/>
                <a:gd name="connsiteY51" fmla="*/ 102771 h 226097"/>
                <a:gd name="connsiteX52" fmla="*/ 6852 w 226570"/>
                <a:gd name="connsiteY52" fmla="*/ 72531 h 226097"/>
                <a:gd name="connsiteX53" fmla="*/ 6852 w 226570"/>
                <a:gd name="connsiteY53" fmla="*/ 36856 h 226097"/>
                <a:gd name="connsiteX54" fmla="*/ 37329 w 226570"/>
                <a:gd name="connsiteY54" fmla="*/ 6615 h 226097"/>
                <a:gd name="connsiteX55" fmla="*/ 189950 w 226570"/>
                <a:gd name="connsiteY55" fmla="*/ 6615 h 226097"/>
                <a:gd name="connsiteX56" fmla="*/ 219482 w 226570"/>
                <a:gd name="connsiteY56" fmla="*/ 36620 h 226097"/>
                <a:gd name="connsiteX57" fmla="*/ 219482 w 226570"/>
                <a:gd name="connsiteY57" fmla="*/ 72294 h 226097"/>
                <a:gd name="connsiteX58" fmla="*/ 189950 w 226570"/>
                <a:gd name="connsiteY58" fmla="*/ 102535 h 226097"/>
                <a:gd name="connsiteX59" fmla="*/ 120255 w 226570"/>
                <a:gd name="connsiteY59" fmla="*/ 102535 h 226097"/>
                <a:gd name="connsiteX60" fmla="*/ 116002 w 226570"/>
                <a:gd name="connsiteY60" fmla="*/ 97101 h 226097"/>
                <a:gd name="connsiteX61" fmla="*/ 196802 w 226570"/>
                <a:gd name="connsiteY61" fmla="*/ 102771 h 226097"/>
                <a:gd name="connsiteX62" fmla="*/ 219482 w 226570"/>
                <a:gd name="connsiteY62" fmla="*/ 79618 h 226097"/>
                <a:gd name="connsiteX63" fmla="*/ 219482 w 226570"/>
                <a:gd name="connsiteY63" fmla="*/ 101118 h 226097"/>
                <a:gd name="connsiteX64" fmla="*/ 217828 w 226570"/>
                <a:gd name="connsiteY64" fmla="*/ 102771 h 226097"/>
                <a:gd name="connsiteX65" fmla="*/ 196802 w 226570"/>
                <a:gd name="connsiteY65" fmla="*/ 102771 h 22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26570" h="226097">
                  <a:moveTo>
                    <a:pt x="219482" y="0"/>
                  </a:moveTo>
                  <a:lnTo>
                    <a:pt x="6852" y="0"/>
                  </a:lnTo>
                  <a:cubicBezTo>
                    <a:pt x="3071" y="0"/>
                    <a:pt x="0" y="3071"/>
                    <a:pt x="0" y="6851"/>
                  </a:cubicBezTo>
                  <a:lnTo>
                    <a:pt x="0" y="102771"/>
                  </a:lnTo>
                  <a:cubicBezTo>
                    <a:pt x="0" y="106552"/>
                    <a:pt x="3071" y="109623"/>
                    <a:pt x="6852" y="109623"/>
                  </a:cubicBezTo>
                  <a:lnTo>
                    <a:pt x="100645" y="109623"/>
                  </a:lnTo>
                  <a:lnTo>
                    <a:pt x="79619" y="136084"/>
                  </a:lnTo>
                  <a:cubicBezTo>
                    <a:pt x="79619" y="136084"/>
                    <a:pt x="78673" y="138446"/>
                    <a:pt x="79146" y="139627"/>
                  </a:cubicBezTo>
                  <a:cubicBezTo>
                    <a:pt x="79619" y="140809"/>
                    <a:pt x="81036" y="141517"/>
                    <a:pt x="82217" y="141517"/>
                  </a:cubicBezTo>
                  <a:lnTo>
                    <a:pt x="94266" y="141517"/>
                  </a:lnTo>
                  <a:lnTo>
                    <a:pt x="94266" y="222553"/>
                  </a:lnTo>
                  <a:cubicBezTo>
                    <a:pt x="94266" y="224444"/>
                    <a:pt x="95920" y="226097"/>
                    <a:pt x="97810" y="226097"/>
                  </a:cubicBezTo>
                  <a:lnTo>
                    <a:pt x="128760" y="226097"/>
                  </a:lnTo>
                  <a:cubicBezTo>
                    <a:pt x="130650" y="226097"/>
                    <a:pt x="132304" y="224680"/>
                    <a:pt x="132304" y="222553"/>
                  </a:cubicBezTo>
                  <a:lnTo>
                    <a:pt x="132304" y="141517"/>
                  </a:lnTo>
                  <a:lnTo>
                    <a:pt x="144353" y="141517"/>
                  </a:lnTo>
                  <a:cubicBezTo>
                    <a:pt x="145770" y="141517"/>
                    <a:pt x="146951" y="140809"/>
                    <a:pt x="147424" y="139627"/>
                  </a:cubicBezTo>
                  <a:cubicBezTo>
                    <a:pt x="147897" y="138446"/>
                    <a:pt x="147897" y="137029"/>
                    <a:pt x="146951" y="136084"/>
                  </a:cubicBezTo>
                  <a:lnTo>
                    <a:pt x="125925" y="109623"/>
                  </a:lnTo>
                  <a:lnTo>
                    <a:pt x="219718" y="109623"/>
                  </a:lnTo>
                  <a:cubicBezTo>
                    <a:pt x="223499" y="109623"/>
                    <a:pt x="226570" y="106552"/>
                    <a:pt x="226570" y="102771"/>
                  </a:cubicBezTo>
                  <a:lnTo>
                    <a:pt x="226570" y="6851"/>
                  </a:lnTo>
                  <a:cubicBezTo>
                    <a:pt x="226570" y="3071"/>
                    <a:pt x="223499" y="0"/>
                    <a:pt x="219718" y="0"/>
                  </a:cubicBezTo>
                  <a:close/>
                  <a:moveTo>
                    <a:pt x="217828" y="6851"/>
                  </a:moveTo>
                  <a:cubicBezTo>
                    <a:pt x="217828" y="6851"/>
                    <a:pt x="219482" y="7560"/>
                    <a:pt x="219482" y="8505"/>
                  </a:cubicBezTo>
                  <a:lnTo>
                    <a:pt x="219482" y="30004"/>
                  </a:lnTo>
                  <a:cubicBezTo>
                    <a:pt x="207670" y="28351"/>
                    <a:pt x="198219" y="18664"/>
                    <a:pt x="196802" y="6851"/>
                  </a:cubicBezTo>
                  <a:lnTo>
                    <a:pt x="217828" y="6851"/>
                  </a:lnTo>
                  <a:close/>
                  <a:moveTo>
                    <a:pt x="30477" y="6851"/>
                  </a:moveTo>
                  <a:cubicBezTo>
                    <a:pt x="28823" y="18900"/>
                    <a:pt x="19373" y="28587"/>
                    <a:pt x="7324" y="30004"/>
                  </a:cubicBezTo>
                  <a:lnTo>
                    <a:pt x="7324" y="8505"/>
                  </a:lnTo>
                  <a:cubicBezTo>
                    <a:pt x="7324" y="8505"/>
                    <a:pt x="8033" y="6851"/>
                    <a:pt x="8978" y="6851"/>
                  </a:cubicBezTo>
                  <a:lnTo>
                    <a:pt x="30477" y="6851"/>
                  </a:lnTo>
                  <a:close/>
                  <a:moveTo>
                    <a:pt x="8978" y="102771"/>
                  </a:moveTo>
                  <a:cubicBezTo>
                    <a:pt x="8978" y="102771"/>
                    <a:pt x="7324" y="102063"/>
                    <a:pt x="7324" y="101118"/>
                  </a:cubicBezTo>
                  <a:lnTo>
                    <a:pt x="7324" y="79618"/>
                  </a:lnTo>
                  <a:cubicBezTo>
                    <a:pt x="19373" y="81036"/>
                    <a:pt x="29060" y="90722"/>
                    <a:pt x="30477" y="102771"/>
                  </a:cubicBezTo>
                  <a:lnTo>
                    <a:pt x="8978" y="102771"/>
                  </a:lnTo>
                  <a:close/>
                  <a:moveTo>
                    <a:pt x="128760" y="134902"/>
                  </a:moveTo>
                  <a:cubicBezTo>
                    <a:pt x="126870" y="134902"/>
                    <a:pt x="125452" y="136320"/>
                    <a:pt x="125452" y="138446"/>
                  </a:cubicBezTo>
                  <a:lnTo>
                    <a:pt x="125452" y="219718"/>
                  </a:lnTo>
                  <a:lnTo>
                    <a:pt x="101354" y="219718"/>
                  </a:lnTo>
                  <a:lnTo>
                    <a:pt x="101354" y="138446"/>
                  </a:lnTo>
                  <a:cubicBezTo>
                    <a:pt x="101354" y="136556"/>
                    <a:pt x="99937" y="134902"/>
                    <a:pt x="98047" y="134902"/>
                  </a:cubicBezTo>
                  <a:lnTo>
                    <a:pt x="89777" y="134902"/>
                  </a:lnTo>
                  <a:lnTo>
                    <a:pt x="113640" y="105134"/>
                  </a:lnTo>
                  <a:lnTo>
                    <a:pt x="137501" y="134902"/>
                  </a:lnTo>
                  <a:lnTo>
                    <a:pt x="129232" y="134902"/>
                  </a:lnTo>
                  <a:close/>
                  <a:moveTo>
                    <a:pt x="116002" y="97338"/>
                  </a:moveTo>
                  <a:cubicBezTo>
                    <a:pt x="114584" y="95684"/>
                    <a:pt x="111986" y="95684"/>
                    <a:pt x="110568" y="97338"/>
                  </a:cubicBezTo>
                  <a:lnTo>
                    <a:pt x="106315" y="102771"/>
                  </a:lnTo>
                  <a:lnTo>
                    <a:pt x="37329" y="102771"/>
                  </a:lnTo>
                  <a:cubicBezTo>
                    <a:pt x="35675" y="86706"/>
                    <a:pt x="22917" y="74184"/>
                    <a:pt x="6852" y="72531"/>
                  </a:cubicBezTo>
                  <a:lnTo>
                    <a:pt x="6852" y="36856"/>
                  </a:lnTo>
                  <a:cubicBezTo>
                    <a:pt x="22917" y="35438"/>
                    <a:pt x="35675" y="22681"/>
                    <a:pt x="37329" y="6615"/>
                  </a:cubicBezTo>
                  <a:lnTo>
                    <a:pt x="189950" y="6615"/>
                  </a:lnTo>
                  <a:cubicBezTo>
                    <a:pt x="191604" y="22208"/>
                    <a:pt x="203889" y="34730"/>
                    <a:pt x="219482" y="36620"/>
                  </a:cubicBezTo>
                  <a:lnTo>
                    <a:pt x="219482" y="72294"/>
                  </a:lnTo>
                  <a:cubicBezTo>
                    <a:pt x="203889" y="74184"/>
                    <a:pt x="191368" y="86706"/>
                    <a:pt x="189950" y="102535"/>
                  </a:cubicBezTo>
                  <a:lnTo>
                    <a:pt x="120255" y="102535"/>
                  </a:lnTo>
                  <a:lnTo>
                    <a:pt x="116002" y="97101"/>
                  </a:lnTo>
                  <a:close/>
                  <a:moveTo>
                    <a:pt x="196802" y="102771"/>
                  </a:moveTo>
                  <a:cubicBezTo>
                    <a:pt x="198219" y="90959"/>
                    <a:pt x="207670" y="81508"/>
                    <a:pt x="219482" y="79618"/>
                  </a:cubicBezTo>
                  <a:lnTo>
                    <a:pt x="219482" y="101118"/>
                  </a:lnTo>
                  <a:cubicBezTo>
                    <a:pt x="219482" y="101118"/>
                    <a:pt x="218774" y="102771"/>
                    <a:pt x="217828" y="102771"/>
                  </a:cubicBezTo>
                  <a:lnTo>
                    <a:pt x="196802" y="102771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A7F25931-572A-9508-F82E-2A49BC9900F5}"/>
                </a:ext>
              </a:extLst>
            </p:cNvPr>
            <p:cNvSpPr/>
            <p:nvPr/>
          </p:nvSpPr>
          <p:spPr>
            <a:xfrm>
              <a:off x="5639631" y="3990704"/>
              <a:ext cx="68586" cy="75424"/>
            </a:xfrm>
            <a:custGeom>
              <a:avLst/>
              <a:gdLst>
                <a:gd name="connsiteX0" fmla="*/ 36988 w 68586"/>
                <a:gd name="connsiteY0" fmla="*/ 1240 h 75424"/>
                <a:gd name="connsiteX1" fmla="*/ 31554 w 68586"/>
                <a:gd name="connsiteY1" fmla="*/ 1240 h 75424"/>
                <a:gd name="connsiteX2" fmla="*/ 605 w 68586"/>
                <a:gd name="connsiteY2" fmla="*/ 39986 h 75424"/>
                <a:gd name="connsiteX3" fmla="*/ 132 w 68586"/>
                <a:gd name="connsiteY3" fmla="*/ 43766 h 75424"/>
                <a:gd name="connsiteX4" fmla="*/ 3204 w 68586"/>
                <a:gd name="connsiteY4" fmla="*/ 45656 h 75424"/>
                <a:gd name="connsiteX5" fmla="*/ 15253 w 68586"/>
                <a:gd name="connsiteY5" fmla="*/ 45656 h 75424"/>
                <a:gd name="connsiteX6" fmla="*/ 15253 w 68586"/>
                <a:gd name="connsiteY6" fmla="*/ 71881 h 75424"/>
                <a:gd name="connsiteX7" fmla="*/ 18560 w 68586"/>
                <a:gd name="connsiteY7" fmla="*/ 75425 h 75424"/>
                <a:gd name="connsiteX8" fmla="*/ 49510 w 68586"/>
                <a:gd name="connsiteY8" fmla="*/ 75425 h 75424"/>
                <a:gd name="connsiteX9" fmla="*/ 53054 w 68586"/>
                <a:gd name="connsiteY9" fmla="*/ 71881 h 75424"/>
                <a:gd name="connsiteX10" fmla="*/ 53054 w 68586"/>
                <a:gd name="connsiteY10" fmla="*/ 45656 h 75424"/>
                <a:gd name="connsiteX11" fmla="*/ 65103 w 68586"/>
                <a:gd name="connsiteY11" fmla="*/ 45656 h 75424"/>
                <a:gd name="connsiteX12" fmla="*/ 68174 w 68586"/>
                <a:gd name="connsiteY12" fmla="*/ 43766 h 75424"/>
                <a:gd name="connsiteX13" fmla="*/ 67702 w 68586"/>
                <a:gd name="connsiteY13" fmla="*/ 39986 h 75424"/>
                <a:gd name="connsiteX14" fmla="*/ 36752 w 68586"/>
                <a:gd name="connsiteY14" fmla="*/ 1240 h 75424"/>
                <a:gd name="connsiteX15" fmla="*/ 49746 w 68586"/>
                <a:gd name="connsiteY15" fmla="*/ 38805 h 75424"/>
                <a:gd name="connsiteX16" fmla="*/ 46438 w 68586"/>
                <a:gd name="connsiteY16" fmla="*/ 42349 h 75424"/>
                <a:gd name="connsiteX17" fmla="*/ 46438 w 68586"/>
                <a:gd name="connsiteY17" fmla="*/ 68809 h 75424"/>
                <a:gd name="connsiteX18" fmla="*/ 22340 w 68586"/>
                <a:gd name="connsiteY18" fmla="*/ 68809 h 75424"/>
                <a:gd name="connsiteX19" fmla="*/ 22340 w 68586"/>
                <a:gd name="connsiteY19" fmla="*/ 42349 h 75424"/>
                <a:gd name="connsiteX20" fmla="*/ 19033 w 68586"/>
                <a:gd name="connsiteY20" fmla="*/ 38805 h 75424"/>
                <a:gd name="connsiteX21" fmla="*/ 10764 w 68586"/>
                <a:gd name="connsiteY21" fmla="*/ 38805 h 75424"/>
                <a:gd name="connsiteX22" fmla="*/ 34389 w 68586"/>
                <a:gd name="connsiteY22" fmla="*/ 9037 h 75424"/>
                <a:gd name="connsiteX23" fmla="*/ 58251 w 68586"/>
                <a:gd name="connsiteY23" fmla="*/ 38805 h 75424"/>
                <a:gd name="connsiteX24" fmla="*/ 49982 w 68586"/>
                <a:gd name="connsiteY24" fmla="*/ 38805 h 7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586" h="75424">
                  <a:moveTo>
                    <a:pt x="36988" y="1240"/>
                  </a:moveTo>
                  <a:cubicBezTo>
                    <a:pt x="35571" y="-413"/>
                    <a:pt x="32972" y="-413"/>
                    <a:pt x="31554" y="1240"/>
                  </a:cubicBezTo>
                  <a:lnTo>
                    <a:pt x="605" y="39986"/>
                  </a:lnTo>
                  <a:cubicBezTo>
                    <a:pt x="605" y="39986"/>
                    <a:pt x="-340" y="42349"/>
                    <a:pt x="132" y="43766"/>
                  </a:cubicBezTo>
                  <a:cubicBezTo>
                    <a:pt x="605" y="44948"/>
                    <a:pt x="2022" y="45656"/>
                    <a:pt x="3204" y="45656"/>
                  </a:cubicBezTo>
                  <a:lnTo>
                    <a:pt x="15253" y="45656"/>
                  </a:lnTo>
                  <a:lnTo>
                    <a:pt x="15253" y="71881"/>
                  </a:lnTo>
                  <a:cubicBezTo>
                    <a:pt x="15253" y="73771"/>
                    <a:pt x="16670" y="75425"/>
                    <a:pt x="18560" y="75425"/>
                  </a:cubicBezTo>
                  <a:lnTo>
                    <a:pt x="49510" y="75425"/>
                  </a:lnTo>
                  <a:cubicBezTo>
                    <a:pt x="51400" y="75425"/>
                    <a:pt x="53054" y="74007"/>
                    <a:pt x="53054" y="71881"/>
                  </a:cubicBezTo>
                  <a:lnTo>
                    <a:pt x="53054" y="45656"/>
                  </a:lnTo>
                  <a:lnTo>
                    <a:pt x="65103" y="45656"/>
                  </a:lnTo>
                  <a:cubicBezTo>
                    <a:pt x="66520" y="45656"/>
                    <a:pt x="67702" y="44948"/>
                    <a:pt x="68174" y="43766"/>
                  </a:cubicBezTo>
                  <a:cubicBezTo>
                    <a:pt x="68883" y="42585"/>
                    <a:pt x="68647" y="41168"/>
                    <a:pt x="67702" y="39986"/>
                  </a:cubicBezTo>
                  <a:lnTo>
                    <a:pt x="36752" y="1240"/>
                  </a:lnTo>
                  <a:close/>
                  <a:moveTo>
                    <a:pt x="49746" y="38805"/>
                  </a:moveTo>
                  <a:cubicBezTo>
                    <a:pt x="47856" y="38805"/>
                    <a:pt x="46438" y="40222"/>
                    <a:pt x="46438" y="42349"/>
                  </a:cubicBezTo>
                  <a:lnTo>
                    <a:pt x="46438" y="68809"/>
                  </a:lnTo>
                  <a:lnTo>
                    <a:pt x="22340" y="68809"/>
                  </a:lnTo>
                  <a:lnTo>
                    <a:pt x="22340" y="42349"/>
                  </a:lnTo>
                  <a:cubicBezTo>
                    <a:pt x="22340" y="40459"/>
                    <a:pt x="20923" y="38805"/>
                    <a:pt x="19033" y="38805"/>
                  </a:cubicBezTo>
                  <a:lnTo>
                    <a:pt x="10764" y="38805"/>
                  </a:lnTo>
                  <a:lnTo>
                    <a:pt x="34389" y="9037"/>
                  </a:lnTo>
                  <a:lnTo>
                    <a:pt x="58251" y="38805"/>
                  </a:lnTo>
                  <a:lnTo>
                    <a:pt x="49982" y="38805"/>
                  </a:lnTo>
                  <a:close/>
                </a:path>
              </a:pathLst>
            </a:custGeom>
            <a:solidFill>
              <a:srgbClr val="C69F41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B9028C5E-B024-4DEC-7E7F-AAC8795CA532}"/>
                </a:ext>
              </a:extLst>
            </p:cNvPr>
            <p:cNvSpPr/>
            <p:nvPr/>
          </p:nvSpPr>
          <p:spPr>
            <a:xfrm>
              <a:off x="5797214" y="3970150"/>
              <a:ext cx="68484" cy="95979"/>
            </a:xfrm>
            <a:custGeom>
              <a:avLst/>
              <a:gdLst>
                <a:gd name="connsiteX0" fmla="*/ 36988 w 68484"/>
                <a:gd name="connsiteY0" fmla="*/ 1240 h 95979"/>
                <a:gd name="connsiteX1" fmla="*/ 31554 w 68484"/>
                <a:gd name="connsiteY1" fmla="*/ 1240 h 95979"/>
                <a:gd name="connsiteX2" fmla="*/ 605 w 68484"/>
                <a:gd name="connsiteY2" fmla="*/ 39986 h 95979"/>
                <a:gd name="connsiteX3" fmla="*/ 132 w 68484"/>
                <a:gd name="connsiteY3" fmla="*/ 43530 h 95979"/>
                <a:gd name="connsiteX4" fmla="*/ 3204 w 68484"/>
                <a:gd name="connsiteY4" fmla="*/ 45656 h 95979"/>
                <a:gd name="connsiteX5" fmla="*/ 15253 w 68484"/>
                <a:gd name="connsiteY5" fmla="*/ 45656 h 95979"/>
                <a:gd name="connsiteX6" fmla="*/ 15253 w 68484"/>
                <a:gd name="connsiteY6" fmla="*/ 92435 h 95979"/>
                <a:gd name="connsiteX7" fmla="*/ 18796 w 68484"/>
                <a:gd name="connsiteY7" fmla="*/ 95979 h 95979"/>
                <a:gd name="connsiteX8" fmla="*/ 49746 w 68484"/>
                <a:gd name="connsiteY8" fmla="*/ 95979 h 95979"/>
                <a:gd name="connsiteX9" fmla="*/ 53054 w 68484"/>
                <a:gd name="connsiteY9" fmla="*/ 92435 h 95979"/>
                <a:gd name="connsiteX10" fmla="*/ 53054 w 68484"/>
                <a:gd name="connsiteY10" fmla="*/ 45656 h 95979"/>
                <a:gd name="connsiteX11" fmla="*/ 65103 w 68484"/>
                <a:gd name="connsiteY11" fmla="*/ 45656 h 95979"/>
                <a:gd name="connsiteX12" fmla="*/ 68174 w 68484"/>
                <a:gd name="connsiteY12" fmla="*/ 43530 h 95979"/>
                <a:gd name="connsiteX13" fmla="*/ 67702 w 68484"/>
                <a:gd name="connsiteY13" fmla="*/ 39986 h 95979"/>
                <a:gd name="connsiteX14" fmla="*/ 36752 w 68484"/>
                <a:gd name="connsiteY14" fmla="*/ 1240 h 95979"/>
                <a:gd name="connsiteX15" fmla="*/ 49746 w 68484"/>
                <a:gd name="connsiteY15" fmla="*/ 38805 h 95979"/>
                <a:gd name="connsiteX16" fmla="*/ 46202 w 68484"/>
                <a:gd name="connsiteY16" fmla="*/ 42349 h 95979"/>
                <a:gd name="connsiteX17" fmla="*/ 46202 w 68484"/>
                <a:gd name="connsiteY17" fmla="*/ 89364 h 95979"/>
                <a:gd name="connsiteX18" fmla="*/ 22340 w 68484"/>
                <a:gd name="connsiteY18" fmla="*/ 89364 h 95979"/>
                <a:gd name="connsiteX19" fmla="*/ 22340 w 68484"/>
                <a:gd name="connsiteY19" fmla="*/ 42349 h 95979"/>
                <a:gd name="connsiteX20" fmla="*/ 19033 w 68484"/>
                <a:gd name="connsiteY20" fmla="*/ 38805 h 95979"/>
                <a:gd name="connsiteX21" fmla="*/ 10764 w 68484"/>
                <a:gd name="connsiteY21" fmla="*/ 38805 h 95979"/>
                <a:gd name="connsiteX22" fmla="*/ 34626 w 68484"/>
                <a:gd name="connsiteY22" fmla="*/ 9037 h 95979"/>
                <a:gd name="connsiteX23" fmla="*/ 58488 w 68484"/>
                <a:gd name="connsiteY23" fmla="*/ 38805 h 95979"/>
                <a:gd name="connsiteX24" fmla="*/ 50219 w 68484"/>
                <a:gd name="connsiteY24" fmla="*/ 38805 h 9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484" h="95979">
                  <a:moveTo>
                    <a:pt x="36988" y="1240"/>
                  </a:moveTo>
                  <a:cubicBezTo>
                    <a:pt x="35571" y="-413"/>
                    <a:pt x="32972" y="-413"/>
                    <a:pt x="31554" y="1240"/>
                  </a:cubicBezTo>
                  <a:lnTo>
                    <a:pt x="605" y="39986"/>
                  </a:lnTo>
                  <a:cubicBezTo>
                    <a:pt x="605" y="39986"/>
                    <a:pt x="-340" y="42349"/>
                    <a:pt x="132" y="43530"/>
                  </a:cubicBezTo>
                  <a:cubicBezTo>
                    <a:pt x="605" y="44711"/>
                    <a:pt x="1786" y="45656"/>
                    <a:pt x="3204" y="45656"/>
                  </a:cubicBezTo>
                  <a:lnTo>
                    <a:pt x="15253" y="45656"/>
                  </a:lnTo>
                  <a:lnTo>
                    <a:pt x="15253" y="92435"/>
                  </a:lnTo>
                  <a:cubicBezTo>
                    <a:pt x="15253" y="94325"/>
                    <a:pt x="16670" y="95979"/>
                    <a:pt x="18796" y="95979"/>
                  </a:cubicBezTo>
                  <a:lnTo>
                    <a:pt x="49746" y="95979"/>
                  </a:lnTo>
                  <a:cubicBezTo>
                    <a:pt x="51636" y="95979"/>
                    <a:pt x="53054" y="94562"/>
                    <a:pt x="53054" y="92435"/>
                  </a:cubicBezTo>
                  <a:lnTo>
                    <a:pt x="53054" y="45656"/>
                  </a:lnTo>
                  <a:lnTo>
                    <a:pt x="65103" y="45656"/>
                  </a:lnTo>
                  <a:cubicBezTo>
                    <a:pt x="66520" y="45656"/>
                    <a:pt x="67702" y="44948"/>
                    <a:pt x="68174" y="43530"/>
                  </a:cubicBezTo>
                  <a:cubicBezTo>
                    <a:pt x="68647" y="42349"/>
                    <a:pt x="68647" y="40931"/>
                    <a:pt x="67702" y="39986"/>
                  </a:cubicBezTo>
                  <a:lnTo>
                    <a:pt x="36752" y="1240"/>
                  </a:lnTo>
                  <a:close/>
                  <a:moveTo>
                    <a:pt x="49746" y="38805"/>
                  </a:moveTo>
                  <a:cubicBezTo>
                    <a:pt x="47856" y="38805"/>
                    <a:pt x="46202" y="40223"/>
                    <a:pt x="46202" y="42349"/>
                  </a:cubicBezTo>
                  <a:lnTo>
                    <a:pt x="46202" y="89364"/>
                  </a:lnTo>
                  <a:lnTo>
                    <a:pt x="22340" y="89364"/>
                  </a:lnTo>
                  <a:lnTo>
                    <a:pt x="22340" y="42349"/>
                  </a:lnTo>
                  <a:cubicBezTo>
                    <a:pt x="22340" y="40459"/>
                    <a:pt x="20923" y="38805"/>
                    <a:pt x="19033" y="38805"/>
                  </a:cubicBezTo>
                  <a:lnTo>
                    <a:pt x="10764" y="38805"/>
                  </a:lnTo>
                  <a:lnTo>
                    <a:pt x="34626" y="9037"/>
                  </a:lnTo>
                  <a:lnTo>
                    <a:pt x="58488" y="38805"/>
                  </a:lnTo>
                  <a:lnTo>
                    <a:pt x="50219" y="38805"/>
                  </a:lnTo>
                  <a:close/>
                </a:path>
              </a:pathLst>
            </a:custGeom>
            <a:solidFill>
              <a:srgbClr val="C69F41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E4158FD6-21B2-63BF-D1F9-8F90A23848A6}"/>
                </a:ext>
              </a:extLst>
            </p:cNvPr>
            <p:cNvSpPr/>
            <p:nvPr/>
          </p:nvSpPr>
          <p:spPr>
            <a:xfrm>
              <a:off x="5735919" y="3858932"/>
              <a:ext cx="34257" cy="70640"/>
            </a:xfrm>
            <a:custGeom>
              <a:avLst/>
              <a:gdLst>
                <a:gd name="connsiteX0" fmla="*/ 17010 w 34257"/>
                <a:gd name="connsiteY0" fmla="*/ 13939 h 70640"/>
                <a:gd name="connsiteX1" fmla="*/ 27406 w 34257"/>
                <a:gd name="connsiteY1" fmla="*/ 22917 h 70640"/>
                <a:gd name="connsiteX2" fmla="*/ 30950 w 34257"/>
                <a:gd name="connsiteY2" fmla="*/ 26461 h 70640"/>
                <a:gd name="connsiteX3" fmla="*/ 34257 w 34257"/>
                <a:gd name="connsiteY3" fmla="*/ 22917 h 70640"/>
                <a:gd name="connsiteX4" fmla="*/ 20555 w 34257"/>
                <a:gd name="connsiteY4" fmla="*/ 7324 h 70640"/>
                <a:gd name="connsiteX5" fmla="*/ 20555 w 34257"/>
                <a:gd name="connsiteY5" fmla="*/ 3544 h 70640"/>
                <a:gd name="connsiteX6" fmla="*/ 17010 w 34257"/>
                <a:gd name="connsiteY6" fmla="*/ 0 h 70640"/>
                <a:gd name="connsiteX7" fmla="*/ 13703 w 34257"/>
                <a:gd name="connsiteY7" fmla="*/ 3544 h 70640"/>
                <a:gd name="connsiteX8" fmla="*/ 13703 w 34257"/>
                <a:gd name="connsiteY8" fmla="*/ 7324 h 70640"/>
                <a:gd name="connsiteX9" fmla="*/ 0 w 34257"/>
                <a:gd name="connsiteY9" fmla="*/ 22917 h 70640"/>
                <a:gd name="connsiteX10" fmla="*/ 17010 w 34257"/>
                <a:gd name="connsiteY10" fmla="*/ 38746 h 70640"/>
                <a:gd name="connsiteX11" fmla="*/ 27406 w 34257"/>
                <a:gd name="connsiteY11" fmla="*/ 47724 h 70640"/>
                <a:gd name="connsiteX12" fmla="*/ 17010 w 34257"/>
                <a:gd name="connsiteY12" fmla="*/ 56702 h 70640"/>
                <a:gd name="connsiteX13" fmla="*/ 6615 w 34257"/>
                <a:gd name="connsiteY13" fmla="*/ 47724 h 70640"/>
                <a:gd name="connsiteX14" fmla="*/ 3308 w 34257"/>
                <a:gd name="connsiteY14" fmla="*/ 44416 h 70640"/>
                <a:gd name="connsiteX15" fmla="*/ 0 w 34257"/>
                <a:gd name="connsiteY15" fmla="*/ 47724 h 70640"/>
                <a:gd name="connsiteX16" fmla="*/ 13703 w 34257"/>
                <a:gd name="connsiteY16" fmla="*/ 63317 h 70640"/>
                <a:gd name="connsiteX17" fmla="*/ 13703 w 34257"/>
                <a:gd name="connsiteY17" fmla="*/ 67097 h 70640"/>
                <a:gd name="connsiteX18" fmla="*/ 17010 w 34257"/>
                <a:gd name="connsiteY18" fmla="*/ 70641 h 70640"/>
                <a:gd name="connsiteX19" fmla="*/ 20555 w 34257"/>
                <a:gd name="connsiteY19" fmla="*/ 67097 h 70640"/>
                <a:gd name="connsiteX20" fmla="*/ 20555 w 34257"/>
                <a:gd name="connsiteY20" fmla="*/ 63317 h 70640"/>
                <a:gd name="connsiteX21" fmla="*/ 34257 w 34257"/>
                <a:gd name="connsiteY21" fmla="*/ 47724 h 70640"/>
                <a:gd name="connsiteX22" fmla="*/ 17010 w 34257"/>
                <a:gd name="connsiteY22" fmla="*/ 31895 h 70640"/>
                <a:gd name="connsiteX23" fmla="*/ 6615 w 34257"/>
                <a:gd name="connsiteY23" fmla="*/ 22917 h 70640"/>
                <a:gd name="connsiteX24" fmla="*/ 17010 w 34257"/>
                <a:gd name="connsiteY24" fmla="*/ 13939 h 7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257" h="70640">
                  <a:moveTo>
                    <a:pt x="17010" y="13939"/>
                  </a:moveTo>
                  <a:cubicBezTo>
                    <a:pt x="22681" y="13939"/>
                    <a:pt x="27406" y="17956"/>
                    <a:pt x="27406" y="22917"/>
                  </a:cubicBezTo>
                  <a:cubicBezTo>
                    <a:pt x="27406" y="24807"/>
                    <a:pt x="29060" y="26461"/>
                    <a:pt x="30950" y="26461"/>
                  </a:cubicBezTo>
                  <a:cubicBezTo>
                    <a:pt x="32840" y="26461"/>
                    <a:pt x="34257" y="25043"/>
                    <a:pt x="34257" y="22917"/>
                  </a:cubicBezTo>
                  <a:cubicBezTo>
                    <a:pt x="34257" y="15357"/>
                    <a:pt x="28351" y="8978"/>
                    <a:pt x="20555" y="7324"/>
                  </a:cubicBezTo>
                  <a:lnTo>
                    <a:pt x="20555" y="3544"/>
                  </a:lnTo>
                  <a:cubicBezTo>
                    <a:pt x="20555" y="1654"/>
                    <a:pt x="19137" y="0"/>
                    <a:pt x="17010" y="0"/>
                  </a:cubicBezTo>
                  <a:cubicBezTo>
                    <a:pt x="14884" y="0"/>
                    <a:pt x="13703" y="1418"/>
                    <a:pt x="13703" y="3544"/>
                  </a:cubicBezTo>
                  <a:lnTo>
                    <a:pt x="13703" y="7324"/>
                  </a:lnTo>
                  <a:cubicBezTo>
                    <a:pt x="5906" y="8742"/>
                    <a:pt x="0" y="15357"/>
                    <a:pt x="0" y="22917"/>
                  </a:cubicBezTo>
                  <a:cubicBezTo>
                    <a:pt x="0" y="30477"/>
                    <a:pt x="4489" y="38746"/>
                    <a:pt x="17010" y="38746"/>
                  </a:cubicBezTo>
                  <a:cubicBezTo>
                    <a:pt x="23862" y="38746"/>
                    <a:pt x="27406" y="41817"/>
                    <a:pt x="27406" y="47724"/>
                  </a:cubicBezTo>
                  <a:cubicBezTo>
                    <a:pt x="27406" y="52685"/>
                    <a:pt x="22917" y="56702"/>
                    <a:pt x="17010" y="56702"/>
                  </a:cubicBezTo>
                  <a:cubicBezTo>
                    <a:pt x="11104" y="56702"/>
                    <a:pt x="6615" y="52685"/>
                    <a:pt x="6615" y="47724"/>
                  </a:cubicBezTo>
                  <a:cubicBezTo>
                    <a:pt x="6615" y="45834"/>
                    <a:pt x="5198" y="44416"/>
                    <a:pt x="3308" y="44416"/>
                  </a:cubicBezTo>
                  <a:cubicBezTo>
                    <a:pt x="1418" y="44416"/>
                    <a:pt x="0" y="45834"/>
                    <a:pt x="0" y="47724"/>
                  </a:cubicBezTo>
                  <a:cubicBezTo>
                    <a:pt x="0" y="55520"/>
                    <a:pt x="5906" y="61899"/>
                    <a:pt x="13703" y="63317"/>
                  </a:cubicBezTo>
                  <a:lnTo>
                    <a:pt x="13703" y="67097"/>
                  </a:lnTo>
                  <a:cubicBezTo>
                    <a:pt x="13703" y="68987"/>
                    <a:pt x="15120" y="70641"/>
                    <a:pt x="17010" y="70641"/>
                  </a:cubicBezTo>
                  <a:cubicBezTo>
                    <a:pt x="18901" y="70641"/>
                    <a:pt x="20555" y="69223"/>
                    <a:pt x="20555" y="67097"/>
                  </a:cubicBezTo>
                  <a:lnTo>
                    <a:pt x="20555" y="63317"/>
                  </a:lnTo>
                  <a:cubicBezTo>
                    <a:pt x="28351" y="61899"/>
                    <a:pt x="34257" y="55520"/>
                    <a:pt x="34257" y="47724"/>
                  </a:cubicBezTo>
                  <a:cubicBezTo>
                    <a:pt x="34257" y="39927"/>
                    <a:pt x="29769" y="31895"/>
                    <a:pt x="17010" y="31895"/>
                  </a:cubicBezTo>
                  <a:cubicBezTo>
                    <a:pt x="10395" y="31895"/>
                    <a:pt x="6615" y="28823"/>
                    <a:pt x="6615" y="22917"/>
                  </a:cubicBezTo>
                  <a:cubicBezTo>
                    <a:pt x="6615" y="17956"/>
                    <a:pt x="11341" y="13939"/>
                    <a:pt x="17010" y="13939"/>
                  </a:cubicBezTo>
                  <a:close/>
                </a:path>
              </a:pathLst>
            </a:custGeom>
            <a:solidFill>
              <a:srgbClr val="C69F41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81154EF5-5288-680B-0F87-F72535F702B1}"/>
                </a:ext>
              </a:extLst>
            </p:cNvPr>
            <p:cNvSpPr/>
            <p:nvPr/>
          </p:nvSpPr>
          <p:spPr>
            <a:xfrm>
              <a:off x="5795692" y="3877360"/>
              <a:ext cx="34257" cy="34257"/>
            </a:xfrm>
            <a:custGeom>
              <a:avLst/>
              <a:gdLst>
                <a:gd name="connsiteX0" fmla="*/ 34257 w 34257"/>
                <a:gd name="connsiteY0" fmla="*/ 20554 h 34257"/>
                <a:gd name="connsiteX1" fmla="*/ 34257 w 34257"/>
                <a:gd name="connsiteY1" fmla="*/ 13703 h 34257"/>
                <a:gd name="connsiteX2" fmla="*/ 20555 w 34257"/>
                <a:gd name="connsiteY2" fmla="*/ 0 h 34257"/>
                <a:gd name="connsiteX3" fmla="*/ 13703 w 34257"/>
                <a:gd name="connsiteY3" fmla="*/ 0 h 34257"/>
                <a:gd name="connsiteX4" fmla="*/ 0 w 34257"/>
                <a:gd name="connsiteY4" fmla="*/ 13703 h 34257"/>
                <a:gd name="connsiteX5" fmla="*/ 0 w 34257"/>
                <a:gd name="connsiteY5" fmla="*/ 20554 h 34257"/>
                <a:gd name="connsiteX6" fmla="*/ 13703 w 34257"/>
                <a:gd name="connsiteY6" fmla="*/ 34257 h 34257"/>
                <a:gd name="connsiteX7" fmla="*/ 20555 w 34257"/>
                <a:gd name="connsiteY7" fmla="*/ 34257 h 34257"/>
                <a:gd name="connsiteX8" fmla="*/ 34257 w 34257"/>
                <a:gd name="connsiteY8" fmla="*/ 20554 h 34257"/>
                <a:gd name="connsiteX9" fmla="*/ 27406 w 34257"/>
                <a:gd name="connsiteY9" fmla="*/ 20554 h 34257"/>
                <a:gd name="connsiteX10" fmla="*/ 20555 w 34257"/>
                <a:gd name="connsiteY10" fmla="*/ 27406 h 34257"/>
                <a:gd name="connsiteX11" fmla="*/ 13703 w 34257"/>
                <a:gd name="connsiteY11" fmla="*/ 27406 h 34257"/>
                <a:gd name="connsiteX12" fmla="*/ 6852 w 34257"/>
                <a:gd name="connsiteY12" fmla="*/ 20554 h 34257"/>
                <a:gd name="connsiteX13" fmla="*/ 6852 w 34257"/>
                <a:gd name="connsiteY13" fmla="*/ 13703 h 34257"/>
                <a:gd name="connsiteX14" fmla="*/ 13703 w 34257"/>
                <a:gd name="connsiteY14" fmla="*/ 6851 h 34257"/>
                <a:gd name="connsiteX15" fmla="*/ 20555 w 34257"/>
                <a:gd name="connsiteY15" fmla="*/ 6851 h 34257"/>
                <a:gd name="connsiteX16" fmla="*/ 27406 w 34257"/>
                <a:gd name="connsiteY16" fmla="*/ 13703 h 34257"/>
                <a:gd name="connsiteX17" fmla="*/ 27406 w 34257"/>
                <a:gd name="connsiteY17" fmla="*/ 20554 h 3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257" h="34257">
                  <a:moveTo>
                    <a:pt x="34257" y="20554"/>
                  </a:moveTo>
                  <a:lnTo>
                    <a:pt x="34257" y="13703"/>
                  </a:lnTo>
                  <a:cubicBezTo>
                    <a:pt x="34257" y="6143"/>
                    <a:pt x="28115" y="0"/>
                    <a:pt x="20555" y="0"/>
                  </a:cubicBezTo>
                  <a:lnTo>
                    <a:pt x="13703" y="0"/>
                  </a:lnTo>
                  <a:cubicBezTo>
                    <a:pt x="6143" y="0"/>
                    <a:pt x="0" y="6143"/>
                    <a:pt x="0" y="13703"/>
                  </a:cubicBezTo>
                  <a:lnTo>
                    <a:pt x="0" y="20554"/>
                  </a:lnTo>
                  <a:cubicBezTo>
                    <a:pt x="0" y="28115"/>
                    <a:pt x="6143" y="34257"/>
                    <a:pt x="13703" y="34257"/>
                  </a:cubicBezTo>
                  <a:lnTo>
                    <a:pt x="20555" y="34257"/>
                  </a:lnTo>
                  <a:cubicBezTo>
                    <a:pt x="28115" y="34257"/>
                    <a:pt x="34257" y="28115"/>
                    <a:pt x="34257" y="20554"/>
                  </a:cubicBezTo>
                  <a:close/>
                  <a:moveTo>
                    <a:pt x="27406" y="20554"/>
                  </a:moveTo>
                  <a:cubicBezTo>
                    <a:pt x="27406" y="24335"/>
                    <a:pt x="24335" y="27406"/>
                    <a:pt x="20555" y="27406"/>
                  </a:cubicBezTo>
                  <a:lnTo>
                    <a:pt x="13703" y="27406"/>
                  </a:lnTo>
                  <a:cubicBezTo>
                    <a:pt x="9923" y="27406"/>
                    <a:pt x="6852" y="24335"/>
                    <a:pt x="6852" y="20554"/>
                  </a:cubicBezTo>
                  <a:lnTo>
                    <a:pt x="6852" y="13703"/>
                  </a:lnTo>
                  <a:cubicBezTo>
                    <a:pt x="6852" y="9923"/>
                    <a:pt x="9923" y="6851"/>
                    <a:pt x="13703" y="6851"/>
                  </a:cubicBezTo>
                  <a:lnTo>
                    <a:pt x="20555" y="6851"/>
                  </a:lnTo>
                  <a:cubicBezTo>
                    <a:pt x="24335" y="6851"/>
                    <a:pt x="27406" y="9923"/>
                    <a:pt x="27406" y="13703"/>
                  </a:cubicBezTo>
                  <a:lnTo>
                    <a:pt x="27406" y="20554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B7C463D9-2B73-4FAC-491D-86EC07033AA5}"/>
                </a:ext>
              </a:extLst>
            </p:cNvPr>
            <p:cNvSpPr/>
            <p:nvPr/>
          </p:nvSpPr>
          <p:spPr>
            <a:xfrm>
              <a:off x="5675674" y="3877360"/>
              <a:ext cx="34257" cy="34257"/>
            </a:xfrm>
            <a:custGeom>
              <a:avLst/>
              <a:gdLst>
                <a:gd name="connsiteX0" fmla="*/ 20554 w 34257"/>
                <a:gd name="connsiteY0" fmla="*/ 0 h 34257"/>
                <a:gd name="connsiteX1" fmla="*/ 13703 w 34257"/>
                <a:gd name="connsiteY1" fmla="*/ 0 h 34257"/>
                <a:gd name="connsiteX2" fmla="*/ 0 w 34257"/>
                <a:gd name="connsiteY2" fmla="*/ 13703 h 34257"/>
                <a:gd name="connsiteX3" fmla="*/ 0 w 34257"/>
                <a:gd name="connsiteY3" fmla="*/ 20554 h 34257"/>
                <a:gd name="connsiteX4" fmla="*/ 13703 w 34257"/>
                <a:gd name="connsiteY4" fmla="*/ 34257 h 34257"/>
                <a:gd name="connsiteX5" fmla="*/ 20554 w 34257"/>
                <a:gd name="connsiteY5" fmla="*/ 34257 h 34257"/>
                <a:gd name="connsiteX6" fmla="*/ 34257 w 34257"/>
                <a:gd name="connsiteY6" fmla="*/ 20554 h 34257"/>
                <a:gd name="connsiteX7" fmla="*/ 34257 w 34257"/>
                <a:gd name="connsiteY7" fmla="*/ 13703 h 34257"/>
                <a:gd name="connsiteX8" fmla="*/ 20554 w 34257"/>
                <a:gd name="connsiteY8" fmla="*/ 0 h 34257"/>
                <a:gd name="connsiteX9" fmla="*/ 27405 w 34257"/>
                <a:gd name="connsiteY9" fmla="*/ 20554 h 34257"/>
                <a:gd name="connsiteX10" fmla="*/ 20554 w 34257"/>
                <a:gd name="connsiteY10" fmla="*/ 27406 h 34257"/>
                <a:gd name="connsiteX11" fmla="*/ 13703 w 34257"/>
                <a:gd name="connsiteY11" fmla="*/ 27406 h 34257"/>
                <a:gd name="connsiteX12" fmla="*/ 6851 w 34257"/>
                <a:gd name="connsiteY12" fmla="*/ 20554 h 34257"/>
                <a:gd name="connsiteX13" fmla="*/ 6851 w 34257"/>
                <a:gd name="connsiteY13" fmla="*/ 13703 h 34257"/>
                <a:gd name="connsiteX14" fmla="*/ 13703 w 34257"/>
                <a:gd name="connsiteY14" fmla="*/ 6851 h 34257"/>
                <a:gd name="connsiteX15" fmla="*/ 20554 w 34257"/>
                <a:gd name="connsiteY15" fmla="*/ 6851 h 34257"/>
                <a:gd name="connsiteX16" fmla="*/ 27405 w 34257"/>
                <a:gd name="connsiteY16" fmla="*/ 13703 h 34257"/>
                <a:gd name="connsiteX17" fmla="*/ 27405 w 34257"/>
                <a:gd name="connsiteY17" fmla="*/ 20554 h 3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257" h="34257">
                  <a:moveTo>
                    <a:pt x="20554" y="0"/>
                  </a:moveTo>
                  <a:lnTo>
                    <a:pt x="13703" y="0"/>
                  </a:lnTo>
                  <a:cubicBezTo>
                    <a:pt x="6143" y="0"/>
                    <a:pt x="0" y="6143"/>
                    <a:pt x="0" y="13703"/>
                  </a:cubicBezTo>
                  <a:lnTo>
                    <a:pt x="0" y="20554"/>
                  </a:lnTo>
                  <a:cubicBezTo>
                    <a:pt x="0" y="28115"/>
                    <a:pt x="6143" y="34257"/>
                    <a:pt x="13703" y="34257"/>
                  </a:cubicBezTo>
                  <a:lnTo>
                    <a:pt x="20554" y="34257"/>
                  </a:lnTo>
                  <a:cubicBezTo>
                    <a:pt x="28114" y="34257"/>
                    <a:pt x="34257" y="28115"/>
                    <a:pt x="34257" y="20554"/>
                  </a:cubicBezTo>
                  <a:lnTo>
                    <a:pt x="34257" y="13703"/>
                  </a:lnTo>
                  <a:cubicBezTo>
                    <a:pt x="34257" y="6143"/>
                    <a:pt x="28114" y="0"/>
                    <a:pt x="20554" y="0"/>
                  </a:cubicBezTo>
                  <a:close/>
                  <a:moveTo>
                    <a:pt x="27405" y="20554"/>
                  </a:moveTo>
                  <a:cubicBezTo>
                    <a:pt x="27405" y="24335"/>
                    <a:pt x="24334" y="27406"/>
                    <a:pt x="20554" y="27406"/>
                  </a:cubicBezTo>
                  <a:lnTo>
                    <a:pt x="13703" y="27406"/>
                  </a:lnTo>
                  <a:cubicBezTo>
                    <a:pt x="9923" y="27406"/>
                    <a:pt x="6851" y="24335"/>
                    <a:pt x="6851" y="20554"/>
                  </a:cubicBezTo>
                  <a:lnTo>
                    <a:pt x="6851" y="13703"/>
                  </a:lnTo>
                  <a:cubicBezTo>
                    <a:pt x="6851" y="9923"/>
                    <a:pt x="9923" y="6851"/>
                    <a:pt x="13703" y="6851"/>
                  </a:cubicBezTo>
                  <a:lnTo>
                    <a:pt x="20554" y="6851"/>
                  </a:lnTo>
                  <a:cubicBezTo>
                    <a:pt x="24334" y="6851"/>
                    <a:pt x="27405" y="9923"/>
                    <a:pt x="27405" y="13703"/>
                  </a:cubicBezTo>
                  <a:lnTo>
                    <a:pt x="27405" y="20554"/>
                  </a:lnTo>
                  <a:close/>
                </a:path>
              </a:pathLst>
            </a:custGeom>
            <a:solidFill>
              <a:srgbClr val="4D4D4D"/>
            </a:solidFill>
            <a:ln w="23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4B2C06B-6E9D-510D-E2BD-7AFCA7D0B963}"/>
              </a:ext>
            </a:extLst>
          </p:cNvPr>
          <p:cNvSpPr txBox="1"/>
          <p:nvPr/>
        </p:nvSpPr>
        <p:spPr>
          <a:xfrm>
            <a:off x="3532340" y="24526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/>
              <a:t>40</a:t>
            </a:r>
            <a:endParaRPr lang="es-CO" sz="4000" b="1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FAEACB3-933D-33F9-A492-3F01A3855C6F}"/>
              </a:ext>
            </a:extLst>
          </p:cNvPr>
          <p:cNvSpPr txBox="1"/>
          <p:nvPr/>
        </p:nvSpPr>
        <p:spPr>
          <a:xfrm>
            <a:off x="5072617" y="2492089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/>
              <a:t>12</a:t>
            </a:r>
            <a:endParaRPr lang="es-CO" sz="4000" b="1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C6CA5964-19FE-C41F-FC98-EC606B8EF9C2}"/>
              </a:ext>
            </a:extLst>
          </p:cNvPr>
          <p:cNvSpPr/>
          <p:nvPr/>
        </p:nvSpPr>
        <p:spPr>
          <a:xfrm>
            <a:off x="1812732" y="953498"/>
            <a:ext cx="4572000" cy="27150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186723A-5E54-D42E-410B-DFA703C7A3CF}"/>
              </a:ext>
            </a:extLst>
          </p:cNvPr>
          <p:cNvSpPr txBox="1"/>
          <p:nvPr/>
        </p:nvSpPr>
        <p:spPr>
          <a:xfrm>
            <a:off x="1908616" y="3207441"/>
            <a:ext cx="1171208" cy="338554"/>
          </a:xfrm>
          <a:prstGeom prst="rect">
            <a:avLst/>
          </a:prstGeom>
          <a:solidFill>
            <a:srgbClr val="C49E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Contratos</a:t>
            </a:r>
            <a:endParaRPr lang="es-CO" sz="1600" dirty="0">
              <a:solidFill>
                <a:schemeClr val="bg1"/>
              </a:solidFill>
            </a:endParaRPr>
          </a:p>
        </p:txBody>
      </p:sp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id="{57B17601-8232-C250-2481-F2C501402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258706"/>
              </p:ext>
            </p:extLst>
          </p:nvPr>
        </p:nvGraphicFramePr>
        <p:xfrm>
          <a:off x="6404746" y="983805"/>
          <a:ext cx="4626167" cy="266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Rectángulo 55">
            <a:extLst>
              <a:ext uri="{FF2B5EF4-FFF2-40B4-BE49-F238E27FC236}">
                <a16:creationId xmlns:a16="http://schemas.microsoft.com/office/drawing/2014/main" id="{290E241A-B7F9-ADF5-822C-94FDC741599F}"/>
              </a:ext>
            </a:extLst>
          </p:cNvPr>
          <p:cNvSpPr/>
          <p:nvPr/>
        </p:nvSpPr>
        <p:spPr>
          <a:xfrm>
            <a:off x="6510527" y="953497"/>
            <a:ext cx="4721221" cy="27150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DD0EE34-1191-43C5-93B8-8D2E2D9C665A}"/>
              </a:ext>
            </a:extLst>
          </p:cNvPr>
          <p:cNvSpPr/>
          <p:nvPr/>
        </p:nvSpPr>
        <p:spPr>
          <a:xfrm>
            <a:off x="1812732" y="3835851"/>
            <a:ext cx="4572000" cy="26010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87275617-A8EF-ED31-9F59-607CA5F05621}"/>
              </a:ext>
            </a:extLst>
          </p:cNvPr>
          <p:cNvSpPr/>
          <p:nvPr/>
        </p:nvSpPr>
        <p:spPr>
          <a:xfrm>
            <a:off x="6510527" y="3825999"/>
            <a:ext cx="4721221" cy="2610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9" name="Gráfico 58">
            <a:extLst>
              <a:ext uri="{FF2B5EF4-FFF2-40B4-BE49-F238E27FC236}">
                <a16:creationId xmlns:a16="http://schemas.microsoft.com/office/drawing/2014/main" id="{319BF78A-C1E9-238A-531D-993E6F58EA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049673"/>
              </p:ext>
            </p:extLst>
          </p:nvPr>
        </p:nvGraphicFramePr>
        <p:xfrm>
          <a:off x="1704522" y="3756141"/>
          <a:ext cx="4572000" cy="267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Rectángulo 60">
            <a:extLst>
              <a:ext uri="{FF2B5EF4-FFF2-40B4-BE49-F238E27FC236}">
                <a16:creationId xmlns:a16="http://schemas.microsoft.com/office/drawing/2014/main" id="{651E41E3-71FE-5152-2676-8CD8735B5371}"/>
              </a:ext>
            </a:extLst>
          </p:cNvPr>
          <p:cNvSpPr/>
          <p:nvPr/>
        </p:nvSpPr>
        <p:spPr>
          <a:xfrm>
            <a:off x="2442773" y="1072338"/>
            <a:ext cx="3405636" cy="436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TRÁMITES ADELANTADOS 2023</a:t>
            </a:r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3" name="Gráfico 62">
            <a:extLst>
              <a:ext uri="{FF2B5EF4-FFF2-40B4-BE49-F238E27FC236}">
                <a16:creationId xmlns:a16="http://schemas.microsoft.com/office/drawing/2014/main" id="{83CC62D7-D62C-9ECC-DDF7-C7E6BB1DDB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42179"/>
              </p:ext>
            </p:extLst>
          </p:nvPr>
        </p:nvGraphicFramePr>
        <p:xfrm>
          <a:off x="6827073" y="4006984"/>
          <a:ext cx="4088127" cy="221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196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www.minagricultura.gov.co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A22DB9-2F6B-BFD0-7CF4-3872E942A9C9}"/>
              </a:ext>
            </a:extLst>
          </p:cNvPr>
          <p:cNvSpPr txBox="1"/>
          <p:nvPr/>
        </p:nvSpPr>
        <p:spPr>
          <a:xfrm>
            <a:off x="590674" y="3741505"/>
            <a:ext cx="3416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bg2">
                    <a:lumMod val="25000"/>
                  </a:schemeClr>
                </a:solidFill>
              </a:rPr>
              <a:t>Fortaleciendo la política de MIPG, se matriculan los funcionarios y contratistas del Grupo de Contratación al curso virtual Modelo de Abastecimiento estratégico G1-MAE de la Agencia Nacional  de Contratación Pública Colombia Compra Eficiente el cual se realizó en el periodo del 27 de marzo del 2023 al 05 de mayo del 2023</a:t>
            </a:r>
            <a:endParaRPr lang="es-CO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06B4B6-B01B-9343-8970-8F667152F829}"/>
              </a:ext>
            </a:extLst>
          </p:cNvPr>
          <p:cNvSpPr txBox="1"/>
          <p:nvPr/>
        </p:nvSpPr>
        <p:spPr>
          <a:xfrm>
            <a:off x="4363076" y="3741505"/>
            <a:ext cx="288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</a:rPr>
              <a:t>Se promueve la búsqueda por medio de instructivos básicos creados en la página de transparencia que ayuden a la ciudadanía a realizar las consultas sobre las plataformas de contratación pública.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</a:rPr>
              <a:t>Se está trabajando en la actualización de los procedimientos de contratación actuales reforzando el uso de SECOP y la TVEC.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77E0ED-6BAB-A066-7C1E-461E83DBC7DB}"/>
              </a:ext>
            </a:extLst>
          </p:cNvPr>
          <p:cNvSpPr txBox="1"/>
          <p:nvPr/>
        </p:nvSpPr>
        <p:spPr>
          <a:xfrm>
            <a:off x="7671291" y="3741505"/>
            <a:ext cx="367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bg2">
                    <a:lumMod val="25000"/>
                  </a:schemeClr>
                </a:solidFill>
              </a:rPr>
              <a:t>Se adelantan procesos (Eventos de cotización) a través de la TVEC para la adquisición  de bienes o servicios de características técnicas uniformes, utilizando Acuerdo Marco de precios, se han adelantado los siguientes procesos en la TVEC: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</a:rPr>
              <a:t>Suministro de combustible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</a:rPr>
              <a:t>Servicio de aseo y cafetería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</a:rPr>
              <a:t>Licencias de Microsoft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37120CC-5360-367A-752D-1C117F8AF2EF}"/>
              </a:ext>
            </a:extLst>
          </p:cNvPr>
          <p:cNvCxnSpPr>
            <a:cxnSpLocks/>
          </p:cNvCxnSpPr>
          <p:nvPr/>
        </p:nvCxnSpPr>
        <p:spPr>
          <a:xfrm>
            <a:off x="4007256" y="1329781"/>
            <a:ext cx="0" cy="435032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3440EA9-6B0C-9F58-C4AC-348D7C8359E4}"/>
              </a:ext>
            </a:extLst>
          </p:cNvPr>
          <p:cNvCxnSpPr>
            <a:cxnSpLocks/>
          </p:cNvCxnSpPr>
          <p:nvPr/>
        </p:nvCxnSpPr>
        <p:spPr>
          <a:xfrm>
            <a:off x="7440114" y="1329780"/>
            <a:ext cx="0" cy="435032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B1ABCBA-58D3-2554-C092-37F71FE26C22}"/>
              </a:ext>
            </a:extLst>
          </p:cNvPr>
          <p:cNvSpPr txBox="1"/>
          <p:nvPr/>
        </p:nvSpPr>
        <p:spPr>
          <a:xfrm>
            <a:off x="684369" y="1568520"/>
            <a:ext cx="309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49E41"/>
                </a:solidFill>
              </a:rPr>
              <a:t>c) Abastecimiento estratégico</a:t>
            </a:r>
            <a:endParaRPr lang="es-CO" sz="2000" b="1" dirty="0">
              <a:solidFill>
                <a:srgbClr val="C49E4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279206D-077E-A4DD-6553-34C0E0307521}"/>
              </a:ext>
            </a:extLst>
          </p:cNvPr>
          <p:cNvSpPr txBox="1"/>
          <p:nvPr/>
        </p:nvSpPr>
        <p:spPr>
          <a:xfrm>
            <a:off x="3985713" y="1568520"/>
            <a:ext cx="345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49E41"/>
                </a:solidFill>
              </a:rPr>
              <a:t>d) Buenas Prácticas y Documentos Estándar desarrollados por CCE</a:t>
            </a:r>
            <a:endParaRPr lang="es-CO" sz="2000" b="1" dirty="0">
              <a:solidFill>
                <a:srgbClr val="C49E4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D6BF926-876E-F1E2-410F-0C47D48F1400}"/>
              </a:ext>
            </a:extLst>
          </p:cNvPr>
          <p:cNvSpPr txBox="1"/>
          <p:nvPr/>
        </p:nvSpPr>
        <p:spPr>
          <a:xfrm>
            <a:off x="7690480" y="1568520"/>
            <a:ext cx="3876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49E41"/>
                </a:solidFill>
              </a:rPr>
              <a:t>e) Hacer uso de Instrumentos de Agregación de Demanda de la TVEC</a:t>
            </a:r>
          </a:p>
        </p:txBody>
      </p:sp>
      <p:grpSp>
        <p:nvGrpSpPr>
          <p:cNvPr id="37" name="Gráfico 750">
            <a:extLst>
              <a:ext uri="{FF2B5EF4-FFF2-40B4-BE49-F238E27FC236}">
                <a16:creationId xmlns:a16="http://schemas.microsoft.com/office/drawing/2014/main" id="{24035441-792E-B76B-D175-586C251EEF91}"/>
              </a:ext>
            </a:extLst>
          </p:cNvPr>
          <p:cNvGrpSpPr>
            <a:grpSpLocks noChangeAspect="1"/>
          </p:cNvGrpSpPr>
          <p:nvPr/>
        </p:nvGrpSpPr>
        <p:grpSpPr>
          <a:xfrm>
            <a:off x="5587766" y="2823132"/>
            <a:ext cx="720000" cy="720000"/>
            <a:chOff x="9921566" y="3011058"/>
            <a:chExt cx="228150" cy="22815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1BBDA8B6-582C-9F79-0DF4-C50D011708A5}"/>
                </a:ext>
              </a:extLst>
            </p:cNvPr>
            <p:cNvSpPr/>
            <p:nvPr/>
          </p:nvSpPr>
          <p:spPr>
            <a:xfrm>
              <a:off x="9921803" y="3011058"/>
              <a:ext cx="227913" cy="105867"/>
            </a:xfrm>
            <a:custGeom>
              <a:avLst/>
              <a:gdLst>
                <a:gd name="connsiteX0" fmla="*/ 224345 w 227913"/>
                <a:gd name="connsiteY0" fmla="*/ 238 h 105867"/>
                <a:gd name="connsiteX1" fmla="*/ 3331 w 227913"/>
                <a:gd name="connsiteY1" fmla="*/ 238 h 105867"/>
                <a:gd name="connsiteX2" fmla="*/ 0 w 227913"/>
                <a:gd name="connsiteY2" fmla="*/ 3806 h 105867"/>
                <a:gd name="connsiteX3" fmla="*/ 0 w 227913"/>
                <a:gd name="connsiteY3" fmla="*/ 102299 h 105867"/>
                <a:gd name="connsiteX4" fmla="*/ 3331 w 227913"/>
                <a:gd name="connsiteY4" fmla="*/ 105868 h 105867"/>
                <a:gd name="connsiteX5" fmla="*/ 6899 w 227913"/>
                <a:gd name="connsiteY5" fmla="*/ 102299 h 105867"/>
                <a:gd name="connsiteX6" fmla="*/ 6899 w 227913"/>
                <a:gd name="connsiteY6" fmla="*/ 41633 h 105867"/>
                <a:gd name="connsiteX7" fmla="*/ 221014 w 227913"/>
                <a:gd name="connsiteY7" fmla="*/ 41633 h 105867"/>
                <a:gd name="connsiteX8" fmla="*/ 221014 w 227913"/>
                <a:gd name="connsiteY8" fmla="*/ 49008 h 105867"/>
                <a:gd name="connsiteX9" fmla="*/ 224582 w 227913"/>
                <a:gd name="connsiteY9" fmla="*/ 52577 h 105867"/>
                <a:gd name="connsiteX10" fmla="*/ 227913 w 227913"/>
                <a:gd name="connsiteY10" fmla="*/ 49008 h 105867"/>
                <a:gd name="connsiteX11" fmla="*/ 227913 w 227913"/>
                <a:gd name="connsiteY11" fmla="*/ 3569 h 105867"/>
                <a:gd name="connsiteX12" fmla="*/ 224582 w 227913"/>
                <a:gd name="connsiteY12" fmla="*/ 0 h 105867"/>
                <a:gd name="connsiteX13" fmla="*/ 6899 w 227913"/>
                <a:gd name="connsiteY13" fmla="*/ 7137 h 105867"/>
                <a:gd name="connsiteX14" fmla="*/ 221014 w 227913"/>
                <a:gd name="connsiteY14" fmla="*/ 7137 h 105867"/>
                <a:gd name="connsiteX15" fmla="*/ 221014 w 227913"/>
                <a:gd name="connsiteY15" fmla="*/ 34734 h 105867"/>
                <a:gd name="connsiteX16" fmla="*/ 6899 w 227913"/>
                <a:gd name="connsiteY16" fmla="*/ 34734 h 105867"/>
                <a:gd name="connsiteX17" fmla="*/ 6899 w 227913"/>
                <a:gd name="connsiteY17" fmla="*/ 7137 h 10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913" h="105867">
                  <a:moveTo>
                    <a:pt x="224345" y="238"/>
                  </a:moveTo>
                  <a:lnTo>
                    <a:pt x="3331" y="238"/>
                  </a:lnTo>
                  <a:cubicBezTo>
                    <a:pt x="1427" y="238"/>
                    <a:pt x="0" y="1665"/>
                    <a:pt x="0" y="3806"/>
                  </a:cubicBezTo>
                  <a:lnTo>
                    <a:pt x="0" y="102299"/>
                  </a:lnTo>
                  <a:cubicBezTo>
                    <a:pt x="0" y="104202"/>
                    <a:pt x="1427" y="105868"/>
                    <a:pt x="3331" y="105868"/>
                  </a:cubicBezTo>
                  <a:cubicBezTo>
                    <a:pt x="5234" y="105868"/>
                    <a:pt x="6899" y="104440"/>
                    <a:pt x="6899" y="102299"/>
                  </a:cubicBezTo>
                  <a:lnTo>
                    <a:pt x="6899" y="41633"/>
                  </a:lnTo>
                  <a:lnTo>
                    <a:pt x="221014" y="41633"/>
                  </a:lnTo>
                  <a:lnTo>
                    <a:pt x="221014" y="49008"/>
                  </a:lnTo>
                  <a:cubicBezTo>
                    <a:pt x="221014" y="50912"/>
                    <a:pt x="222441" y="52577"/>
                    <a:pt x="224582" y="52577"/>
                  </a:cubicBezTo>
                  <a:cubicBezTo>
                    <a:pt x="226723" y="52577"/>
                    <a:pt x="227913" y="51150"/>
                    <a:pt x="227913" y="49008"/>
                  </a:cubicBezTo>
                  <a:lnTo>
                    <a:pt x="227913" y="3569"/>
                  </a:lnTo>
                  <a:cubicBezTo>
                    <a:pt x="227913" y="1665"/>
                    <a:pt x="226486" y="0"/>
                    <a:pt x="224582" y="0"/>
                  </a:cubicBezTo>
                  <a:close/>
                  <a:moveTo>
                    <a:pt x="6899" y="7137"/>
                  </a:moveTo>
                  <a:lnTo>
                    <a:pt x="221014" y="7137"/>
                  </a:lnTo>
                  <a:lnTo>
                    <a:pt x="221014" y="34734"/>
                  </a:lnTo>
                  <a:lnTo>
                    <a:pt x="6899" y="34734"/>
                  </a:lnTo>
                  <a:lnTo>
                    <a:pt x="6899" y="7137"/>
                  </a:lnTo>
                  <a:close/>
                </a:path>
              </a:pathLst>
            </a:custGeom>
            <a:solidFill>
              <a:srgbClr val="4D4D4D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5CF1A044-4BEC-50A4-DA84-BC449EE5098F}"/>
                </a:ext>
              </a:extLst>
            </p:cNvPr>
            <p:cNvSpPr/>
            <p:nvPr/>
          </p:nvSpPr>
          <p:spPr>
            <a:xfrm>
              <a:off x="10124499" y="3028722"/>
              <a:ext cx="6661" cy="6601"/>
            </a:xfrm>
            <a:custGeom>
              <a:avLst/>
              <a:gdLst>
                <a:gd name="connsiteX0" fmla="*/ 951 w 6661"/>
                <a:gd name="connsiteY0" fmla="*/ 892 h 6601"/>
                <a:gd name="connsiteX1" fmla="*/ 0 w 6661"/>
                <a:gd name="connsiteY1" fmla="*/ 3271 h 6601"/>
                <a:gd name="connsiteX2" fmla="*/ 951 w 6661"/>
                <a:gd name="connsiteY2" fmla="*/ 5650 h 6601"/>
                <a:gd name="connsiteX3" fmla="*/ 3330 w 6661"/>
                <a:gd name="connsiteY3" fmla="*/ 6602 h 6601"/>
                <a:gd name="connsiteX4" fmla="*/ 5709 w 6661"/>
                <a:gd name="connsiteY4" fmla="*/ 5650 h 6601"/>
                <a:gd name="connsiteX5" fmla="*/ 6661 w 6661"/>
                <a:gd name="connsiteY5" fmla="*/ 3271 h 6601"/>
                <a:gd name="connsiteX6" fmla="*/ 5709 w 6661"/>
                <a:gd name="connsiteY6" fmla="*/ 892 h 6601"/>
                <a:gd name="connsiteX7" fmla="*/ 951 w 6661"/>
                <a:gd name="connsiteY7" fmla="*/ 892 h 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1" h="6601">
                  <a:moveTo>
                    <a:pt x="951" y="892"/>
                  </a:moveTo>
                  <a:cubicBezTo>
                    <a:pt x="951" y="892"/>
                    <a:pt x="0" y="2320"/>
                    <a:pt x="0" y="3271"/>
                  </a:cubicBezTo>
                  <a:cubicBezTo>
                    <a:pt x="0" y="4223"/>
                    <a:pt x="476" y="5174"/>
                    <a:pt x="951" y="5650"/>
                  </a:cubicBezTo>
                  <a:cubicBezTo>
                    <a:pt x="1665" y="6364"/>
                    <a:pt x="2378" y="6602"/>
                    <a:pt x="3330" y="6602"/>
                  </a:cubicBezTo>
                  <a:cubicBezTo>
                    <a:pt x="4282" y="6602"/>
                    <a:pt x="5234" y="6126"/>
                    <a:pt x="5709" y="5650"/>
                  </a:cubicBezTo>
                  <a:cubicBezTo>
                    <a:pt x="6423" y="4937"/>
                    <a:pt x="6661" y="4223"/>
                    <a:pt x="6661" y="3271"/>
                  </a:cubicBezTo>
                  <a:cubicBezTo>
                    <a:pt x="6661" y="2320"/>
                    <a:pt x="6185" y="1368"/>
                    <a:pt x="5709" y="892"/>
                  </a:cubicBezTo>
                  <a:cubicBezTo>
                    <a:pt x="4520" y="-297"/>
                    <a:pt x="2141" y="-297"/>
                    <a:pt x="951" y="892"/>
                  </a:cubicBezTo>
                  <a:close/>
                </a:path>
              </a:pathLst>
            </a:custGeom>
            <a:solidFill>
              <a:srgbClr val="4D4D4D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4C3BDDC9-74F8-6784-2694-0C5970FEF373}"/>
                </a:ext>
              </a:extLst>
            </p:cNvPr>
            <p:cNvSpPr/>
            <p:nvPr/>
          </p:nvSpPr>
          <p:spPr>
            <a:xfrm>
              <a:off x="10105704" y="3028663"/>
              <a:ext cx="6899" cy="6899"/>
            </a:xfrm>
            <a:custGeom>
              <a:avLst/>
              <a:gdLst>
                <a:gd name="connsiteX0" fmla="*/ 3330 w 6899"/>
                <a:gd name="connsiteY0" fmla="*/ 0 h 6899"/>
                <a:gd name="connsiteX1" fmla="*/ 0 w 6899"/>
                <a:gd name="connsiteY1" fmla="*/ 3331 h 6899"/>
                <a:gd name="connsiteX2" fmla="*/ 3330 w 6899"/>
                <a:gd name="connsiteY2" fmla="*/ 6899 h 6899"/>
                <a:gd name="connsiteX3" fmla="*/ 6899 w 6899"/>
                <a:gd name="connsiteY3" fmla="*/ 3331 h 6899"/>
                <a:gd name="connsiteX4" fmla="*/ 3330 w 6899"/>
                <a:gd name="connsiteY4" fmla="*/ 0 h 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9" h="6899">
                  <a:moveTo>
                    <a:pt x="3330" y="0"/>
                  </a:moveTo>
                  <a:cubicBezTo>
                    <a:pt x="1427" y="0"/>
                    <a:pt x="0" y="1427"/>
                    <a:pt x="0" y="3331"/>
                  </a:cubicBezTo>
                  <a:cubicBezTo>
                    <a:pt x="0" y="5234"/>
                    <a:pt x="1427" y="6899"/>
                    <a:pt x="3330" y="6899"/>
                  </a:cubicBezTo>
                  <a:cubicBezTo>
                    <a:pt x="5234" y="6899"/>
                    <a:pt x="6899" y="5472"/>
                    <a:pt x="6899" y="3331"/>
                  </a:cubicBezTo>
                  <a:cubicBezTo>
                    <a:pt x="6899" y="1190"/>
                    <a:pt x="5234" y="0"/>
                    <a:pt x="3330" y="0"/>
                  </a:cubicBezTo>
                  <a:close/>
                </a:path>
              </a:pathLst>
            </a:custGeom>
            <a:solidFill>
              <a:srgbClr val="4D4D4D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B91AD316-E506-C02D-912B-693F6A75477F}"/>
                </a:ext>
              </a:extLst>
            </p:cNvPr>
            <p:cNvSpPr/>
            <p:nvPr/>
          </p:nvSpPr>
          <p:spPr>
            <a:xfrm>
              <a:off x="10086672" y="3028722"/>
              <a:ext cx="6661" cy="6601"/>
            </a:xfrm>
            <a:custGeom>
              <a:avLst/>
              <a:gdLst>
                <a:gd name="connsiteX0" fmla="*/ 951 w 6661"/>
                <a:gd name="connsiteY0" fmla="*/ 892 h 6601"/>
                <a:gd name="connsiteX1" fmla="*/ 0 w 6661"/>
                <a:gd name="connsiteY1" fmla="*/ 3271 h 6601"/>
                <a:gd name="connsiteX2" fmla="*/ 951 w 6661"/>
                <a:gd name="connsiteY2" fmla="*/ 5650 h 6601"/>
                <a:gd name="connsiteX3" fmla="*/ 3330 w 6661"/>
                <a:gd name="connsiteY3" fmla="*/ 6602 h 6601"/>
                <a:gd name="connsiteX4" fmla="*/ 5709 w 6661"/>
                <a:gd name="connsiteY4" fmla="*/ 5650 h 6601"/>
                <a:gd name="connsiteX5" fmla="*/ 6661 w 6661"/>
                <a:gd name="connsiteY5" fmla="*/ 3271 h 6601"/>
                <a:gd name="connsiteX6" fmla="*/ 5709 w 6661"/>
                <a:gd name="connsiteY6" fmla="*/ 892 h 6601"/>
                <a:gd name="connsiteX7" fmla="*/ 951 w 6661"/>
                <a:gd name="connsiteY7" fmla="*/ 892 h 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1" h="6601">
                  <a:moveTo>
                    <a:pt x="951" y="892"/>
                  </a:moveTo>
                  <a:cubicBezTo>
                    <a:pt x="951" y="892"/>
                    <a:pt x="0" y="2320"/>
                    <a:pt x="0" y="3271"/>
                  </a:cubicBezTo>
                  <a:cubicBezTo>
                    <a:pt x="0" y="4223"/>
                    <a:pt x="476" y="5174"/>
                    <a:pt x="951" y="5650"/>
                  </a:cubicBezTo>
                  <a:cubicBezTo>
                    <a:pt x="1665" y="6364"/>
                    <a:pt x="2378" y="6602"/>
                    <a:pt x="3330" y="6602"/>
                  </a:cubicBezTo>
                  <a:cubicBezTo>
                    <a:pt x="4282" y="6602"/>
                    <a:pt x="5234" y="6126"/>
                    <a:pt x="5709" y="5650"/>
                  </a:cubicBezTo>
                  <a:cubicBezTo>
                    <a:pt x="6185" y="4937"/>
                    <a:pt x="6661" y="4223"/>
                    <a:pt x="6661" y="3271"/>
                  </a:cubicBezTo>
                  <a:cubicBezTo>
                    <a:pt x="6661" y="2320"/>
                    <a:pt x="6185" y="1368"/>
                    <a:pt x="5709" y="892"/>
                  </a:cubicBezTo>
                  <a:cubicBezTo>
                    <a:pt x="4520" y="-297"/>
                    <a:pt x="2141" y="-297"/>
                    <a:pt x="951" y="892"/>
                  </a:cubicBezTo>
                  <a:close/>
                </a:path>
              </a:pathLst>
            </a:custGeom>
            <a:solidFill>
              <a:srgbClr val="4D4D4D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743C2C90-3D9A-E049-3D7A-9CAE019D16AE}"/>
                </a:ext>
              </a:extLst>
            </p:cNvPr>
            <p:cNvSpPr/>
            <p:nvPr/>
          </p:nvSpPr>
          <p:spPr>
            <a:xfrm>
              <a:off x="9971288" y="3174022"/>
              <a:ext cx="29738" cy="49246"/>
            </a:xfrm>
            <a:custGeom>
              <a:avLst/>
              <a:gdLst>
                <a:gd name="connsiteX0" fmla="*/ 26170 w 29738"/>
                <a:gd name="connsiteY0" fmla="*/ 49246 h 49246"/>
                <a:gd name="connsiteX1" fmla="*/ 29738 w 29738"/>
                <a:gd name="connsiteY1" fmla="*/ 45678 h 49246"/>
                <a:gd name="connsiteX2" fmla="*/ 29738 w 29738"/>
                <a:gd name="connsiteY2" fmla="*/ 3569 h 49246"/>
                <a:gd name="connsiteX3" fmla="*/ 26170 w 29738"/>
                <a:gd name="connsiteY3" fmla="*/ 0 h 49246"/>
                <a:gd name="connsiteX4" fmla="*/ 3330 w 29738"/>
                <a:gd name="connsiteY4" fmla="*/ 0 h 49246"/>
                <a:gd name="connsiteX5" fmla="*/ 0 w 29738"/>
                <a:gd name="connsiteY5" fmla="*/ 3569 h 49246"/>
                <a:gd name="connsiteX6" fmla="*/ 0 w 29738"/>
                <a:gd name="connsiteY6" fmla="*/ 45678 h 49246"/>
                <a:gd name="connsiteX7" fmla="*/ 3330 w 29738"/>
                <a:gd name="connsiteY7" fmla="*/ 49246 h 49246"/>
                <a:gd name="connsiteX8" fmla="*/ 26170 w 29738"/>
                <a:gd name="connsiteY8" fmla="*/ 49246 h 49246"/>
                <a:gd name="connsiteX9" fmla="*/ 6661 w 29738"/>
                <a:gd name="connsiteY9" fmla="*/ 7137 h 49246"/>
                <a:gd name="connsiteX10" fmla="*/ 22601 w 29738"/>
                <a:gd name="connsiteY10" fmla="*/ 7137 h 49246"/>
                <a:gd name="connsiteX11" fmla="*/ 22601 w 29738"/>
                <a:gd name="connsiteY11" fmla="*/ 42347 h 49246"/>
                <a:gd name="connsiteX12" fmla="*/ 6661 w 29738"/>
                <a:gd name="connsiteY12" fmla="*/ 42347 h 49246"/>
                <a:gd name="connsiteX13" fmla="*/ 6661 w 29738"/>
                <a:gd name="connsiteY13" fmla="*/ 7137 h 4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38" h="49246">
                  <a:moveTo>
                    <a:pt x="26170" y="49246"/>
                  </a:moveTo>
                  <a:cubicBezTo>
                    <a:pt x="28073" y="49246"/>
                    <a:pt x="29738" y="47819"/>
                    <a:pt x="29738" y="45678"/>
                  </a:cubicBezTo>
                  <a:lnTo>
                    <a:pt x="29738" y="3569"/>
                  </a:lnTo>
                  <a:cubicBezTo>
                    <a:pt x="29738" y="1665"/>
                    <a:pt x="28073" y="0"/>
                    <a:pt x="26170" y="0"/>
                  </a:cubicBezTo>
                  <a:lnTo>
                    <a:pt x="3330" y="0"/>
                  </a:lnTo>
                  <a:cubicBezTo>
                    <a:pt x="1427" y="0"/>
                    <a:pt x="0" y="1427"/>
                    <a:pt x="0" y="3569"/>
                  </a:cubicBezTo>
                  <a:lnTo>
                    <a:pt x="0" y="45678"/>
                  </a:lnTo>
                  <a:cubicBezTo>
                    <a:pt x="0" y="47581"/>
                    <a:pt x="1427" y="49246"/>
                    <a:pt x="3330" y="49246"/>
                  </a:cubicBezTo>
                  <a:lnTo>
                    <a:pt x="26170" y="49246"/>
                  </a:lnTo>
                  <a:close/>
                  <a:moveTo>
                    <a:pt x="6661" y="7137"/>
                  </a:moveTo>
                  <a:lnTo>
                    <a:pt x="22601" y="7137"/>
                  </a:lnTo>
                  <a:lnTo>
                    <a:pt x="22601" y="42347"/>
                  </a:lnTo>
                  <a:lnTo>
                    <a:pt x="6661" y="42347"/>
                  </a:lnTo>
                  <a:lnTo>
                    <a:pt x="6661" y="7137"/>
                  </a:lnTo>
                  <a:close/>
                </a:path>
              </a:pathLst>
            </a:custGeom>
            <a:solidFill>
              <a:srgbClr val="4D4D4D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68EFAAE6-9624-43F0-93C2-687B1E1D4254}"/>
                </a:ext>
              </a:extLst>
            </p:cNvPr>
            <p:cNvSpPr/>
            <p:nvPr/>
          </p:nvSpPr>
          <p:spPr>
            <a:xfrm>
              <a:off x="10119978" y="3108599"/>
              <a:ext cx="29499" cy="114908"/>
            </a:xfrm>
            <a:custGeom>
              <a:avLst/>
              <a:gdLst>
                <a:gd name="connsiteX0" fmla="*/ 26170 w 29499"/>
                <a:gd name="connsiteY0" fmla="*/ 0 h 114908"/>
                <a:gd name="connsiteX1" fmla="*/ 3330 w 29499"/>
                <a:gd name="connsiteY1" fmla="*/ 0 h 114908"/>
                <a:gd name="connsiteX2" fmla="*/ 0 w 29499"/>
                <a:gd name="connsiteY2" fmla="*/ 3569 h 114908"/>
                <a:gd name="connsiteX3" fmla="*/ 0 w 29499"/>
                <a:gd name="connsiteY3" fmla="*/ 111339 h 114908"/>
                <a:gd name="connsiteX4" fmla="*/ 3330 w 29499"/>
                <a:gd name="connsiteY4" fmla="*/ 114908 h 114908"/>
                <a:gd name="connsiteX5" fmla="*/ 26170 w 29499"/>
                <a:gd name="connsiteY5" fmla="*/ 114908 h 114908"/>
                <a:gd name="connsiteX6" fmla="*/ 29500 w 29499"/>
                <a:gd name="connsiteY6" fmla="*/ 111339 h 114908"/>
                <a:gd name="connsiteX7" fmla="*/ 29500 w 29499"/>
                <a:gd name="connsiteY7" fmla="*/ 3569 h 114908"/>
                <a:gd name="connsiteX8" fmla="*/ 26170 w 29499"/>
                <a:gd name="connsiteY8" fmla="*/ 0 h 114908"/>
                <a:gd name="connsiteX9" fmla="*/ 22601 w 29499"/>
                <a:gd name="connsiteY9" fmla="*/ 107771 h 114908"/>
                <a:gd name="connsiteX10" fmla="*/ 6661 w 29499"/>
                <a:gd name="connsiteY10" fmla="*/ 107771 h 114908"/>
                <a:gd name="connsiteX11" fmla="*/ 6661 w 29499"/>
                <a:gd name="connsiteY11" fmla="*/ 6899 h 114908"/>
                <a:gd name="connsiteX12" fmla="*/ 22601 w 29499"/>
                <a:gd name="connsiteY12" fmla="*/ 6899 h 114908"/>
                <a:gd name="connsiteX13" fmla="*/ 22601 w 29499"/>
                <a:gd name="connsiteY13" fmla="*/ 107771 h 11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499" h="114908">
                  <a:moveTo>
                    <a:pt x="26170" y="0"/>
                  </a:moveTo>
                  <a:lnTo>
                    <a:pt x="3330" y="0"/>
                  </a:lnTo>
                  <a:cubicBezTo>
                    <a:pt x="1427" y="0"/>
                    <a:pt x="0" y="1427"/>
                    <a:pt x="0" y="3569"/>
                  </a:cubicBezTo>
                  <a:lnTo>
                    <a:pt x="0" y="111339"/>
                  </a:lnTo>
                  <a:cubicBezTo>
                    <a:pt x="0" y="113243"/>
                    <a:pt x="1427" y="114908"/>
                    <a:pt x="3330" y="114908"/>
                  </a:cubicBezTo>
                  <a:lnTo>
                    <a:pt x="26170" y="114908"/>
                  </a:lnTo>
                  <a:cubicBezTo>
                    <a:pt x="28073" y="114908"/>
                    <a:pt x="29500" y="113481"/>
                    <a:pt x="29500" y="111339"/>
                  </a:cubicBezTo>
                  <a:lnTo>
                    <a:pt x="29500" y="3569"/>
                  </a:lnTo>
                  <a:cubicBezTo>
                    <a:pt x="29500" y="1665"/>
                    <a:pt x="28073" y="0"/>
                    <a:pt x="26170" y="0"/>
                  </a:cubicBezTo>
                  <a:close/>
                  <a:moveTo>
                    <a:pt x="22601" y="107771"/>
                  </a:moveTo>
                  <a:lnTo>
                    <a:pt x="6661" y="107771"/>
                  </a:lnTo>
                  <a:lnTo>
                    <a:pt x="6661" y="6899"/>
                  </a:lnTo>
                  <a:lnTo>
                    <a:pt x="22601" y="6899"/>
                  </a:lnTo>
                  <a:lnTo>
                    <a:pt x="22601" y="107771"/>
                  </a:lnTo>
                  <a:close/>
                </a:path>
              </a:pathLst>
            </a:custGeom>
            <a:solidFill>
              <a:srgbClr val="4D4D4D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171BDADC-355A-0636-7176-A2E8E6A990BD}"/>
                </a:ext>
              </a:extLst>
            </p:cNvPr>
            <p:cNvSpPr/>
            <p:nvPr/>
          </p:nvSpPr>
          <p:spPr>
            <a:xfrm>
              <a:off x="10070256" y="3146663"/>
              <a:ext cx="29738" cy="76605"/>
            </a:xfrm>
            <a:custGeom>
              <a:avLst/>
              <a:gdLst>
                <a:gd name="connsiteX0" fmla="*/ 26407 w 29738"/>
                <a:gd name="connsiteY0" fmla="*/ 76605 h 76605"/>
                <a:gd name="connsiteX1" fmla="*/ 29738 w 29738"/>
                <a:gd name="connsiteY1" fmla="*/ 73037 h 76605"/>
                <a:gd name="connsiteX2" fmla="*/ 29738 w 29738"/>
                <a:gd name="connsiteY2" fmla="*/ 3331 h 76605"/>
                <a:gd name="connsiteX3" fmla="*/ 26407 w 29738"/>
                <a:gd name="connsiteY3" fmla="*/ 0 h 76605"/>
                <a:gd name="connsiteX4" fmla="*/ 3330 w 29738"/>
                <a:gd name="connsiteY4" fmla="*/ 0 h 76605"/>
                <a:gd name="connsiteX5" fmla="*/ 0 w 29738"/>
                <a:gd name="connsiteY5" fmla="*/ 3331 h 76605"/>
                <a:gd name="connsiteX6" fmla="*/ 0 w 29738"/>
                <a:gd name="connsiteY6" fmla="*/ 73037 h 76605"/>
                <a:gd name="connsiteX7" fmla="*/ 3330 w 29738"/>
                <a:gd name="connsiteY7" fmla="*/ 76605 h 76605"/>
                <a:gd name="connsiteX8" fmla="*/ 26407 w 29738"/>
                <a:gd name="connsiteY8" fmla="*/ 76605 h 76605"/>
                <a:gd name="connsiteX9" fmla="*/ 6899 w 29738"/>
                <a:gd name="connsiteY9" fmla="*/ 6899 h 76605"/>
                <a:gd name="connsiteX10" fmla="*/ 22839 w 29738"/>
                <a:gd name="connsiteY10" fmla="*/ 6899 h 76605"/>
                <a:gd name="connsiteX11" fmla="*/ 22839 w 29738"/>
                <a:gd name="connsiteY11" fmla="*/ 69706 h 76605"/>
                <a:gd name="connsiteX12" fmla="*/ 6899 w 29738"/>
                <a:gd name="connsiteY12" fmla="*/ 69706 h 76605"/>
                <a:gd name="connsiteX13" fmla="*/ 6899 w 29738"/>
                <a:gd name="connsiteY13" fmla="*/ 6899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38" h="76605">
                  <a:moveTo>
                    <a:pt x="26407" y="76605"/>
                  </a:moveTo>
                  <a:cubicBezTo>
                    <a:pt x="28311" y="76605"/>
                    <a:pt x="29738" y="75178"/>
                    <a:pt x="29738" y="73037"/>
                  </a:cubicBezTo>
                  <a:lnTo>
                    <a:pt x="29738" y="3331"/>
                  </a:lnTo>
                  <a:cubicBezTo>
                    <a:pt x="29738" y="1427"/>
                    <a:pt x="28311" y="0"/>
                    <a:pt x="26407" y="0"/>
                  </a:cubicBezTo>
                  <a:lnTo>
                    <a:pt x="3330" y="0"/>
                  </a:lnTo>
                  <a:cubicBezTo>
                    <a:pt x="1427" y="0"/>
                    <a:pt x="0" y="1427"/>
                    <a:pt x="0" y="3331"/>
                  </a:cubicBezTo>
                  <a:lnTo>
                    <a:pt x="0" y="73037"/>
                  </a:lnTo>
                  <a:cubicBezTo>
                    <a:pt x="0" y="74940"/>
                    <a:pt x="1427" y="76605"/>
                    <a:pt x="3330" y="76605"/>
                  </a:cubicBezTo>
                  <a:lnTo>
                    <a:pt x="26407" y="76605"/>
                  </a:lnTo>
                  <a:close/>
                  <a:moveTo>
                    <a:pt x="6899" y="6899"/>
                  </a:moveTo>
                  <a:lnTo>
                    <a:pt x="22839" y="6899"/>
                  </a:lnTo>
                  <a:lnTo>
                    <a:pt x="22839" y="69706"/>
                  </a:lnTo>
                  <a:lnTo>
                    <a:pt x="6899" y="69706"/>
                  </a:lnTo>
                  <a:lnTo>
                    <a:pt x="6899" y="6899"/>
                  </a:lnTo>
                  <a:close/>
                </a:path>
              </a:pathLst>
            </a:custGeom>
            <a:solidFill>
              <a:srgbClr val="4D4D4D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DD687C8F-4D7A-7DB8-827B-DCB78D4D7C41}"/>
                </a:ext>
              </a:extLst>
            </p:cNvPr>
            <p:cNvSpPr/>
            <p:nvPr/>
          </p:nvSpPr>
          <p:spPr>
            <a:xfrm>
              <a:off x="10020772" y="3129296"/>
              <a:ext cx="29738" cy="93972"/>
            </a:xfrm>
            <a:custGeom>
              <a:avLst/>
              <a:gdLst>
                <a:gd name="connsiteX0" fmla="*/ 26170 w 29738"/>
                <a:gd name="connsiteY0" fmla="*/ 93972 h 93972"/>
                <a:gd name="connsiteX1" fmla="*/ 29738 w 29738"/>
                <a:gd name="connsiteY1" fmla="*/ 90404 h 93972"/>
                <a:gd name="connsiteX2" fmla="*/ 29738 w 29738"/>
                <a:gd name="connsiteY2" fmla="*/ 3331 h 93972"/>
                <a:gd name="connsiteX3" fmla="*/ 26170 w 29738"/>
                <a:gd name="connsiteY3" fmla="*/ 0 h 93972"/>
                <a:gd name="connsiteX4" fmla="*/ 3331 w 29738"/>
                <a:gd name="connsiteY4" fmla="*/ 0 h 93972"/>
                <a:gd name="connsiteX5" fmla="*/ 0 w 29738"/>
                <a:gd name="connsiteY5" fmla="*/ 3331 h 93972"/>
                <a:gd name="connsiteX6" fmla="*/ 0 w 29738"/>
                <a:gd name="connsiteY6" fmla="*/ 90404 h 93972"/>
                <a:gd name="connsiteX7" fmla="*/ 3331 w 29738"/>
                <a:gd name="connsiteY7" fmla="*/ 93972 h 93972"/>
                <a:gd name="connsiteX8" fmla="*/ 26170 w 29738"/>
                <a:gd name="connsiteY8" fmla="*/ 93972 h 93972"/>
                <a:gd name="connsiteX9" fmla="*/ 6661 w 29738"/>
                <a:gd name="connsiteY9" fmla="*/ 6899 h 93972"/>
                <a:gd name="connsiteX10" fmla="*/ 22601 w 29738"/>
                <a:gd name="connsiteY10" fmla="*/ 6899 h 93972"/>
                <a:gd name="connsiteX11" fmla="*/ 22601 w 29738"/>
                <a:gd name="connsiteY11" fmla="*/ 87073 h 93972"/>
                <a:gd name="connsiteX12" fmla="*/ 6661 w 29738"/>
                <a:gd name="connsiteY12" fmla="*/ 87073 h 93972"/>
                <a:gd name="connsiteX13" fmla="*/ 6661 w 29738"/>
                <a:gd name="connsiteY13" fmla="*/ 6899 h 9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38" h="93972">
                  <a:moveTo>
                    <a:pt x="26170" y="93972"/>
                  </a:moveTo>
                  <a:cubicBezTo>
                    <a:pt x="28073" y="93972"/>
                    <a:pt x="29738" y="92545"/>
                    <a:pt x="29738" y="90404"/>
                  </a:cubicBezTo>
                  <a:lnTo>
                    <a:pt x="29738" y="3331"/>
                  </a:lnTo>
                  <a:cubicBezTo>
                    <a:pt x="29738" y="1427"/>
                    <a:pt x="28311" y="0"/>
                    <a:pt x="26170" y="0"/>
                  </a:cubicBezTo>
                  <a:lnTo>
                    <a:pt x="3331" y="0"/>
                  </a:lnTo>
                  <a:cubicBezTo>
                    <a:pt x="1427" y="0"/>
                    <a:pt x="0" y="1427"/>
                    <a:pt x="0" y="3331"/>
                  </a:cubicBezTo>
                  <a:lnTo>
                    <a:pt x="0" y="90404"/>
                  </a:lnTo>
                  <a:cubicBezTo>
                    <a:pt x="0" y="92307"/>
                    <a:pt x="1427" y="93972"/>
                    <a:pt x="3331" y="93972"/>
                  </a:cubicBezTo>
                  <a:lnTo>
                    <a:pt x="26170" y="93972"/>
                  </a:lnTo>
                  <a:close/>
                  <a:moveTo>
                    <a:pt x="6661" y="6899"/>
                  </a:moveTo>
                  <a:lnTo>
                    <a:pt x="22601" y="6899"/>
                  </a:lnTo>
                  <a:lnTo>
                    <a:pt x="22601" y="87073"/>
                  </a:lnTo>
                  <a:lnTo>
                    <a:pt x="6661" y="87073"/>
                  </a:lnTo>
                  <a:lnTo>
                    <a:pt x="6661" y="6899"/>
                  </a:lnTo>
                  <a:close/>
                </a:path>
              </a:pathLst>
            </a:custGeom>
            <a:solidFill>
              <a:srgbClr val="4D4D4D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6EF9A932-4F47-28AF-4E3F-7FDE2F2ADFE5}"/>
                </a:ext>
              </a:extLst>
            </p:cNvPr>
            <p:cNvSpPr/>
            <p:nvPr/>
          </p:nvSpPr>
          <p:spPr>
            <a:xfrm>
              <a:off x="9921566" y="3163555"/>
              <a:ext cx="29738" cy="59714"/>
            </a:xfrm>
            <a:custGeom>
              <a:avLst/>
              <a:gdLst>
                <a:gd name="connsiteX0" fmla="*/ 3568 w 29738"/>
                <a:gd name="connsiteY0" fmla="*/ 59714 h 59714"/>
                <a:gd name="connsiteX1" fmla="*/ 26407 w 29738"/>
                <a:gd name="connsiteY1" fmla="*/ 59714 h 59714"/>
                <a:gd name="connsiteX2" fmla="*/ 29738 w 29738"/>
                <a:gd name="connsiteY2" fmla="*/ 56146 h 59714"/>
                <a:gd name="connsiteX3" fmla="*/ 29738 w 29738"/>
                <a:gd name="connsiteY3" fmla="*/ 3569 h 59714"/>
                <a:gd name="connsiteX4" fmla="*/ 26407 w 29738"/>
                <a:gd name="connsiteY4" fmla="*/ 0 h 59714"/>
                <a:gd name="connsiteX5" fmla="*/ 3568 w 29738"/>
                <a:gd name="connsiteY5" fmla="*/ 0 h 59714"/>
                <a:gd name="connsiteX6" fmla="*/ 0 w 29738"/>
                <a:gd name="connsiteY6" fmla="*/ 3569 h 59714"/>
                <a:gd name="connsiteX7" fmla="*/ 0 w 29738"/>
                <a:gd name="connsiteY7" fmla="*/ 56146 h 59714"/>
                <a:gd name="connsiteX8" fmla="*/ 3568 w 29738"/>
                <a:gd name="connsiteY8" fmla="*/ 59714 h 59714"/>
                <a:gd name="connsiteX9" fmla="*/ 7137 w 29738"/>
                <a:gd name="connsiteY9" fmla="*/ 7137 h 59714"/>
                <a:gd name="connsiteX10" fmla="*/ 23077 w 29738"/>
                <a:gd name="connsiteY10" fmla="*/ 7137 h 59714"/>
                <a:gd name="connsiteX11" fmla="*/ 23077 w 29738"/>
                <a:gd name="connsiteY11" fmla="*/ 52815 h 59714"/>
                <a:gd name="connsiteX12" fmla="*/ 7137 w 29738"/>
                <a:gd name="connsiteY12" fmla="*/ 52815 h 59714"/>
                <a:gd name="connsiteX13" fmla="*/ 7137 w 29738"/>
                <a:gd name="connsiteY13" fmla="*/ 7137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38" h="59714">
                  <a:moveTo>
                    <a:pt x="3568" y="59714"/>
                  </a:moveTo>
                  <a:lnTo>
                    <a:pt x="26407" y="59714"/>
                  </a:lnTo>
                  <a:cubicBezTo>
                    <a:pt x="28311" y="59714"/>
                    <a:pt x="29738" y="58287"/>
                    <a:pt x="29738" y="56146"/>
                  </a:cubicBezTo>
                  <a:lnTo>
                    <a:pt x="29738" y="3569"/>
                  </a:lnTo>
                  <a:cubicBezTo>
                    <a:pt x="29738" y="1665"/>
                    <a:pt x="28311" y="0"/>
                    <a:pt x="26407" y="0"/>
                  </a:cubicBezTo>
                  <a:lnTo>
                    <a:pt x="3568" y="0"/>
                  </a:lnTo>
                  <a:cubicBezTo>
                    <a:pt x="1665" y="0"/>
                    <a:pt x="0" y="1665"/>
                    <a:pt x="0" y="3569"/>
                  </a:cubicBezTo>
                  <a:lnTo>
                    <a:pt x="0" y="56146"/>
                  </a:lnTo>
                  <a:cubicBezTo>
                    <a:pt x="0" y="58049"/>
                    <a:pt x="1665" y="59714"/>
                    <a:pt x="3568" y="59714"/>
                  </a:cubicBezTo>
                  <a:close/>
                  <a:moveTo>
                    <a:pt x="7137" y="7137"/>
                  </a:moveTo>
                  <a:lnTo>
                    <a:pt x="23077" y="7137"/>
                  </a:lnTo>
                  <a:lnTo>
                    <a:pt x="23077" y="52815"/>
                  </a:lnTo>
                  <a:lnTo>
                    <a:pt x="7137" y="52815"/>
                  </a:lnTo>
                  <a:lnTo>
                    <a:pt x="7137" y="7137"/>
                  </a:lnTo>
                  <a:close/>
                </a:path>
              </a:pathLst>
            </a:custGeom>
            <a:solidFill>
              <a:srgbClr val="4D4D4D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8AA83B09-3CE7-17BC-FA43-510963553F09}"/>
                </a:ext>
              </a:extLst>
            </p:cNvPr>
            <p:cNvSpPr/>
            <p:nvPr/>
          </p:nvSpPr>
          <p:spPr>
            <a:xfrm>
              <a:off x="9921803" y="3232309"/>
              <a:ext cx="227675" cy="6899"/>
            </a:xfrm>
            <a:custGeom>
              <a:avLst/>
              <a:gdLst>
                <a:gd name="connsiteX0" fmla="*/ 224345 w 227675"/>
                <a:gd name="connsiteY0" fmla="*/ 0 h 6899"/>
                <a:gd name="connsiteX1" fmla="*/ 3331 w 227675"/>
                <a:gd name="connsiteY1" fmla="*/ 0 h 6899"/>
                <a:gd name="connsiteX2" fmla="*/ 0 w 227675"/>
                <a:gd name="connsiteY2" fmla="*/ 3569 h 6899"/>
                <a:gd name="connsiteX3" fmla="*/ 3331 w 227675"/>
                <a:gd name="connsiteY3" fmla="*/ 6899 h 6899"/>
                <a:gd name="connsiteX4" fmla="*/ 224345 w 227675"/>
                <a:gd name="connsiteY4" fmla="*/ 6899 h 6899"/>
                <a:gd name="connsiteX5" fmla="*/ 227675 w 227675"/>
                <a:gd name="connsiteY5" fmla="*/ 3569 h 6899"/>
                <a:gd name="connsiteX6" fmla="*/ 224345 w 227675"/>
                <a:gd name="connsiteY6" fmla="*/ 0 h 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75" h="6899">
                  <a:moveTo>
                    <a:pt x="224345" y="0"/>
                  </a:moveTo>
                  <a:lnTo>
                    <a:pt x="3331" y="0"/>
                  </a:lnTo>
                  <a:cubicBezTo>
                    <a:pt x="1427" y="0"/>
                    <a:pt x="0" y="1427"/>
                    <a:pt x="0" y="3569"/>
                  </a:cubicBezTo>
                  <a:cubicBezTo>
                    <a:pt x="0" y="5472"/>
                    <a:pt x="1427" y="6899"/>
                    <a:pt x="3331" y="6899"/>
                  </a:cubicBezTo>
                  <a:lnTo>
                    <a:pt x="224345" y="6899"/>
                  </a:lnTo>
                  <a:cubicBezTo>
                    <a:pt x="226248" y="6899"/>
                    <a:pt x="227675" y="5472"/>
                    <a:pt x="227675" y="3569"/>
                  </a:cubicBezTo>
                  <a:cubicBezTo>
                    <a:pt x="227675" y="1665"/>
                    <a:pt x="226248" y="0"/>
                    <a:pt x="224345" y="0"/>
                  </a:cubicBezTo>
                  <a:close/>
                </a:path>
              </a:pathLst>
            </a:custGeom>
            <a:solidFill>
              <a:srgbClr val="4D4D4D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A442EBEE-ADCE-ECCF-A6C7-0799F8FF174C}"/>
                </a:ext>
              </a:extLst>
            </p:cNvPr>
            <p:cNvSpPr/>
            <p:nvPr/>
          </p:nvSpPr>
          <p:spPr>
            <a:xfrm>
              <a:off x="9921566" y="3068393"/>
              <a:ext cx="227912" cy="95399"/>
            </a:xfrm>
            <a:custGeom>
              <a:avLst/>
              <a:gdLst>
                <a:gd name="connsiteX0" fmla="*/ 213163 w 227912"/>
                <a:gd name="connsiteY0" fmla="*/ 0 h 95399"/>
                <a:gd name="connsiteX1" fmla="*/ 198174 w 227912"/>
                <a:gd name="connsiteY1" fmla="*/ 14750 h 95399"/>
                <a:gd name="connsiteX2" fmla="*/ 199602 w 227912"/>
                <a:gd name="connsiteY2" fmla="*/ 20936 h 95399"/>
                <a:gd name="connsiteX3" fmla="*/ 172957 w 227912"/>
                <a:gd name="connsiteY3" fmla="*/ 41395 h 95399"/>
                <a:gd name="connsiteX4" fmla="*/ 163678 w 227912"/>
                <a:gd name="connsiteY4" fmla="*/ 38065 h 95399"/>
                <a:gd name="connsiteX5" fmla="*/ 151069 w 227912"/>
                <a:gd name="connsiteY5" fmla="*/ 44964 h 95399"/>
                <a:gd name="connsiteX6" fmla="*/ 128944 w 227912"/>
                <a:gd name="connsiteY6" fmla="*/ 37113 h 95399"/>
                <a:gd name="connsiteX7" fmla="*/ 128944 w 227912"/>
                <a:gd name="connsiteY7" fmla="*/ 35686 h 95399"/>
                <a:gd name="connsiteX8" fmla="*/ 113956 w 227912"/>
                <a:gd name="connsiteY8" fmla="*/ 20698 h 95399"/>
                <a:gd name="connsiteX9" fmla="*/ 98969 w 227912"/>
                <a:gd name="connsiteY9" fmla="*/ 35686 h 95399"/>
                <a:gd name="connsiteX10" fmla="*/ 100871 w 227912"/>
                <a:gd name="connsiteY10" fmla="*/ 42823 h 95399"/>
                <a:gd name="connsiteX11" fmla="*/ 72799 w 227912"/>
                <a:gd name="connsiteY11" fmla="*/ 68279 h 95399"/>
                <a:gd name="connsiteX12" fmla="*/ 64472 w 227912"/>
                <a:gd name="connsiteY12" fmla="*/ 65662 h 95399"/>
                <a:gd name="connsiteX13" fmla="*/ 50911 w 227912"/>
                <a:gd name="connsiteY13" fmla="*/ 74226 h 95399"/>
                <a:gd name="connsiteX14" fmla="*/ 29738 w 227912"/>
                <a:gd name="connsiteY14" fmla="*/ 69706 h 95399"/>
                <a:gd name="connsiteX15" fmla="*/ 14987 w 227912"/>
                <a:gd name="connsiteY15" fmla="*/ 55194 h 95399"/>
                <a:gd name="connsiteX16" fmla="*/ 0 w 227912"/>
                <a:gd name="connsiteY16" fmla="*/ 70182 h 95399"/>
                <a:gd name="connsiteX17" fmla="*/ 14987 w 227912"/>
                <a:gd name="connsiteY17" fmla="*/ 84932 h 95399"/>
                <a:gd name="connsiteX18" fmla="*/ 28311 w 227912"/>
                <a:gd name="connsiteY18" fmla="*/ 76367 h 95399"/>
                <a:gd name="connsiteX19" fmla="*/ 49484 w 227912"/>
                <a:gd name="connsiteY19" fmla="*/ 80888 h 95399"/>
                <a:gd name="connsiteX20" fmla="*/ 64234 w 227912"/>
                <a:gd name="connsiteY20" fmla="*/ 95400 h 95399"/>
                <a:gd name="connsiteX21" fmla="*/ 79222 w 227912"/>
                <a:gd name="connsiteY21" fmla="*/ 80412 h 95399"/>
                <a:gd name="connsiteX22" fmla="*/ 77319 w 227912"/>
                <a:gd name="connsiteY22" fmla="*/ 73275 h 95399"/>
                <a:gd name="connsiteX23" fmla="*/ 105392 w 227912"/>
                <a:gd name="connsiteY23" fmla="*/ 47819 h 95399"/>
                <a:gd name="connsiteX24" fmla="*/ 113718 w 227912"/>
                <a:gd name="connsiteY24" fmla="*/ 50436 h 95399"/>
                <a:gd name="connsiteX25" fmla="*/ 126327 w 227912"/>
                <a:gd name="connsiteY25" fmla="*/ 43537 h 95399"/>
                <a:gd name="connsiteX26" fmla="*/ 148452 w 227912"/>
                <a:gd name="connsiteY26" fmla="*/ 51387 h 95399"/>
                <a:gd name="connsiteX27" fmla="*/ 148452 w 227912"/>
                <a:gd name="connsiteY27" fmla="*/ 52815 h 95399"/>
                <a:gd name="connsiteX28" fmla="*/ 163441 w 227912"/>
                <a:gd name="connsiteY28" fmla="*/ 67803 h 95399"/>
                <a:gd name="connsiteX29" fmla="*/ 178429 w 227912"/>
                <a:gd name="connsiteY29" fmla="*/ 52815 h 95399"/>
                <a:gd name="connsiteX30" fmla="*/ 177001 w 227912"/>
                <a:gd name="connsiteY30" fmla="*/ 46867 h 95399"/>
                <a:gd name="connsiteX31" fmla="*/ 203647 w 227912"/>
                <a:gd name="connsiteY31" fmla="*/ 26407 h 95399"/>
                <a:gd name="connsiteX32" fmla="*/ 212924 w 227912"/>
                <a:gd name="connsiteY32" fmla="*/ 29738 h 95399"/>
                <a:gd name="connsiteX33" fmla="*/ 227913 w 227912"/>
                <a:gd name="connsiteY33" fmla="*/ 14750 h 95399"/>
                <a:gd name="connsiteX34" fmla="*/ 212924 w 227912"/>
                <a:gd name="connsiteY34" fmla="*/ 0 h 95399"/>
                <a:gd name="connsiteX35" fmla="*/ 15226 w 227912"/>
                <a:gd name="connsiteY35" fmla="*/ 78271 h 95399"/>
                <a:gd name="connsiteX36" fmla="*/ 7137 w 227912"/>
                <a:gd name="connsiteY36" fmla="*/ 70182 h 95399"/>
                <a:gd name="connsiteX37" fmla="*/ 15226 w 227912"/>
                <a:gd name="connsiteY37" fmla="*/ 62093 h 95399"/>
                <a:gd name="connsiteX38" fmla="*/ 23314 w 227912"/>
                <a:gd name="connsiteY38" fmla="*/ 70182 h 95399"/>
                <a:gd name="connsiteX39" fmla="*/ 15226 w 227912"/>
                <a:gd name="connsiteY39" fmla="*/ 78271 h 95399"/>
                <a:gd name="connsiteX40" fmla="*/ 64710 w 227912"/>
                <a:gd name="connsiteY40" fmla="*/ 88739 h 95399"/>
                <a:gd name="connsiteX41" fmla="*/ 56621 w 227912"/>
                <a:gd name="connsiteY41" fmla="*/ 80650 h 95399"/>
                <a:gd name="connsiteX42" fmla="*/ 64710 w 227912"/>
                <a:gd name="connsiteY42" fmla="*/ 72799 h 95399"/>
                <a:gd name="connsiteX43" fmla="*/ 72799 w 227912"/>
                <a:gd name="connsiteY43" fmla="*/ 80650 h 95399"/>
                <a:gd name="connsiteX44" fmla="*/ 64710 w 227912"/>
                <a:gd name="connsiteY44" fmla="*/ 88739 h 95399"/>
                <a:gd name="connsiteX45" fmla="*/ 114194 w 227912"/>
                <a:gd name="connsiteY45" fmla="*/ 43774 h 95399"/>
                <a:gd name="connsiteX46" fmla="*/ 106105 w 227912"/>
                <a:gd name="connsiteY46" fmla="*/ 35686 h 95399"/>
                <a:gd name="connsiteX47" fmla="*/ 114194 w 227912"/>
                <a:gd name="connsiteY47" fmla="*/ 27597 h 95399"/>
                <a:gd name="connsiteX48" fmla="*/ 122283 w 227912"/>
                <a:gd name="connsiteY48" fmla="*/ 35686 h 95399"/>
                <a:gd name="connsiteX49" fmla="*/ 114194 w 227912"/>
                <a:gd name="connsiteY49" fmla="*/ 43774 h 95399"/>
                <a:gd name="connsiteX50" fmla="*/ 163678 w 227912"/>
                <a:gd name="connsiteY50" fmla="*/ 61142 h 95399"/>
                <a:gd name="connsiteX51" fmla="*/ 155589 w 227912"/>
                <a:gd name="connsiteY51" fmla="*/ 53053 h 95399"/>
                <a:gd name="connsiteX52" fmla="*/ 163678 w 227912"/>
                <a:gd name="connsiteY52" fmla="*/ 44964 h 95399"/>
                <a:gd name="connsiteX53" fmla="*/ 171767 w 227912"/>
                <a:gd name="connsiteY53" fmla="*/ 53053 h 95399"/>
                <a:gd name="connsiteX54" fmla="*/ 163678 w 227912"/>
                <a:gd name="connsiteY54" fmla="*/ 61142 h 95399"/>
                <a:gd name="connsiteX55" fmla="*/ 213163 w 227912"/>
                <a:gd name="connsiteY55" fmla="*/ 23077 h 95399"/>
                <a:gd name="connsiteX56" fmla="*/ 205074 w 227912"/>
                <a:gd name="connsiteY56" fmla="*/ 14988 h 95399"/>
                <a:gd name="connsiteX57" fmla="*/ 213163 w 227912"/>
                <a:gd name="connsiteY57" fmla="*/ 6899 h 95399"/>
                <a:gd name="connsiteX58" fmla="*/ 221251 w 227912"/>
                <a:gd name="connsiteY58" fmla="*/ 14988 h 95399"/>
                <a:gd name="connsiteX59" fmla="*/ 213163 w 227912"/>
                <a:gd name="connsiteY59" fmla="*/ 23077 h 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27912" h="95399">
                  <a:moveTo>
                    <a:pt x="213163" y="0"/>
                  </a:moveTo>
                  <a:cubicBezTo>
                    <a:pt x="204836" y="0"/>
                    <a:pt x="198174" y="6661"/>
                    <a:pt x="198174" y="14750"/>
                  </a:cubicBezTo>
                  <a:cubicBezTo>
                    <a:pt x="198174" y="16891"/>
                    <a:pt x="198650" y="19032"/>
                    <a:pt x="199602" y="20936"/>
                  </a:cubicBezTo>
                  <a:lnTo>
                    <a:pt x="172957" y="41395"/>
                  </a:lnTo>
                  <a:cubicBezTo>
                    <a:pt x="170340" y="39254"/>
                    <a:pt x="167247" y="38065"/>
                    <a:pt x="163678" y="38065"/>
                  </a:cubicBezTo>
                  <a:cubicBezTo>
                    <a:pt x="158445" y="38065"/>
                    <a:pt x="153686" y="40682"/>
                    <a:pt x="151069" y="44964"/>
                  </a:cubicBezTo>
                  <a:lnTo>
                    <a:pt x="128944" y="37113"/>
                  </a:lnTo>
                  <a:cubicBezTo>
                    <a:pt x="128944" y="37113"/>
                    <a:pt x="128944" y="36162"/>
                    <a:pt x="128944" y="35686"/>
                  </a:cubicBezTo>
                  <a:cubicBezTo>
                    <a:pt x="128944" y="27597"/>
                    <a:pt x="122283" y="20698"/>
                    <a:pt x="113956" y="20698"/>
                  </a:cubicBezTo>
                  <a:cubicBezTo>
                    <a:pt x="105630" y="20698"/>
                    <a:pt x="98969" y="27359"/>
                    <a:pt x="98969" y="35686"/>
                  </a:cubicBezTo>
                  <a:cubicBezTo>
                    <a:pt x="98969" y="38303"/>
                    <a:pt x="99682" y="40682"/>
                    <a:pt x="100871" y="42823"/>
                  </a:cubicBezTo>
                  <a:lnTo>
                    <a:pt x="72799" y="68279"/>
                  </a:lnTo>
                  <a:cubicBezTo>
                    <a:pt x="70420" y="66613"/>
                    <a:pt x="67565" y="65662"/>
                    <a:pt x="64472" y="65662"/>
                  </a:cubicBezTo>
                  <a:cubicBezTo>
                    <a:pt x="58524" y="65662"/>
                    <a:pt x="53290" y="69230"/>
                    <a:pt x="50911" y="74226"/>
                  </a:cubicBezTo>
                  <a:lnTo>
                    <a:pt x="29738" y="69706"/>
                  </a:lnTo>
                  <a:cubicBezTo>
                    <a:pt x="29500" y="61617"/>
                    <a:pt x="22839" y="55194"/>
                    <a:pt x="14987" y="55194"/>
                  </a:cubicBezTo>
                  <a:cubicBezTo>
                    <a:pt x="7137" y="55194"/>
                    <a:pt x="0" y="61855"/>
                    <a:pt x="0" y="70182"/>
                  </a:cubicBezTo>
                  <a:cubicBezTo>
                    <a:pt x="0" y="78509"/>
                    <a:pt x="6661" y="84932"/>
                    <a:pt x="14987" y="84932"/>
                  </a:cubicBezTo>
                  <a:cubicBezTo>
                    <a:pt x="20935" y="84932"/>
                    <a:pt x="25932" y="81363"/>
                    <a:pt x="28311" y="76367"/>
                  </a:cubicBezTo>
                  <a:lnTo>
                    <a:pt x="49484" y="80888"/>
                  </a:lnTo>
                  <a:cubicBezTo>
                    <a:pt x="49484" y="88976"/>
                    <a:pt x="56145" y="95400"/>
                    <a:pt x="64234" y="95400"/>
                  </a:cubicBezTo>
                  <a:cubicBezTo>
                    <a:pt x="72323" y="95400"/>
                    <a:pt x="79222" y="88739"/>
                    <a:pt x="79222" y="80412"/>
                  </a:cubicBezTo>
                  <a:cubicBezTo>
                    <a:pt x="79222" y="78033"/>
                    <a:pt x="78508" y="75416"/>
                    <a:pt x="77319" y="73275"/>
                  </a:cubicBezTo>
                  <a:lnTo>
                    <a:pt x="105392" y="47819"/>
                  </a:lnTo>
                  <a:cubicBezTo>
                    <a:pt x="107771" y="49484"/>
                    <a:pt x="110626" y="50436"/>
                    <a:pt x="113718" y="50436"/>
                  </a:cubicBezTo>
                  <a:cubicBezTo>
                    <a:pt x="118952" y="50436"/>
                    <a:pt x="123473" y="47581"/>
                    <a:pt x="126327" y="43537"/>
                  </a:cubicBezTo>
                  <a:lnTo>
                    <a:pt x="148452" y="51387"/>
                  </a:lnTo>
                  <a:cubicBezTo>
                    <a:pt x="148452" y="51387"/>
                    <a:pt x="148452" y="52339"/>
                    <a:pt x="148452" y="52815"/>
                  </a:cubicBezTo>
                  <a:cubicBezTo>
                    <a:pt x="148452" y="60904"/>
                    <a:pt x="155114" y="67803"/>
                    <a:pt x="163441" y="67803"/>
                  </a:cubicBezTo>
                  <a:cubicBezTo>
                    <a:pt x="171767" y="67803"/>
                    <a:pt x="178429" y="61142"/>
                    <a:pt x="178429" y="52815"/>
                  </a:cubicBezTo>
                  <a:cubicBezTo>
                    <a:pt x="178429" y="50674"/>
                    <a:pt x="177952" y="48533"/>
                    <a:pt x="177001" y="46867"/>
                  </a:cubicBezTo>
                  <a:lnTo>
                    <a:pt x="203647" y="26407"/>
                  </a:lnTo>
                  <a:cubicBezTo>
                    <a:pt x="206263" y="28549"/>
                    <a:pt x="209356" y="29738"/>
                    <a:pt x="212924" y="29738"/>
                  </a:cubicBezTo>
                  <a:cubicBezTo>
                    <a:pt x="221013" y="29738"/>
                    <a:pt x="227913" y="23077"/>
                    <a:pt x="227913" y="14750"/>
                  </a:cubicBezTo>
                  <a:cubicBezTo>
                    <a:pt x="227913" y="6423"/>
                    <a:pt x="221251" y="0"/>
                    <a:pt x="212924" y="0"/>
                  </a:cubicBezTo>
                  <a:close/>
                  <a:moveTo>
                    <a:pt x="15226" y="78271"/>
                  </a:moveTo>
                  <a:cubicBezTo>
                    <a:pt x="10705" y="78271"/>
                    <a:pt x="7137" y="74702"/>
                    <a:pt x="7137" y="70182"/>
                  </a:cubicBezTo>
                  <a:cubicBezTo>
                    <a:pt x="7137" y="65662"/>
                    <a:pt x="10705" y="62093"/>
                    <a:pt x="15226" y="62093"/>
                  </a:cubicBezTo>
                  <a:cubicBezTo>
                    <a:pt x="19746" y="62093"/>
                    <a:pt x="23314" y="65900"/>
                    <a:pt x="23314" y="70182"/>
                  </a:cubicBezTo>
                  <a:cubicBezTo>
                    <a:pt x="23314" y="74464"/>
                    <a:pt x="19746" y="78271"/>
                    <a:pt x="15226" y="78271"/>
                  </a:cubicBezTo>
                  <a:close/>
                  <a:moveTo>
                    <a:pt x="64710" y="88739"/>
                  </a:moveTo>
                  <a:cubicBezTo>
                    <a:pt x="60190" y="88739"/>
                    <a:pt x="56621" y="85170"/>
                    <a:pt x="56621" y="80650"/>
                  </a:cubicBezTo>
                  <a:cubicBezTo>
                    <a:pt x="56621" y="76130"/>
                    <a:pt x="60190" y="72799"/>
                    <a:pt x="64710" y="72799"/>
                  </a:cubicBezTo>
                  <a:cubicBezTo>
                    <a:pt x="69230" y="72799"/>
                    <a:pt x="72799" y="76367"/>
                    <a:pt x="72799" y="80650"/>
                  </a:cubicBezTo>
                  <a:cubicBezTo>
                    <a:pt x="72799" y="84932"/>
                    <a:pt x="69230" y="88739"/>
                    <a:pt x="64710" y="88739"/>
                  </a:cubicBezTo>
                  <a:close/>
                  <a:moveTo>
                    <a:pt x="114194" y="43774"/>
                  </a:moveTo>
                  <a:cubicBezTo>
                    <a:pt x="109674" y="43774"/>
                    <a:pt x="106105" y="40206"/>
                    <a:pt x="106105" y="35686"/>
                  </a:cubicBezTo>
                  <a:cubicBezTo>
                    <a:pt x="106105" y="31166"/>
                    <a:pt x="109674" y="27597"/>
                    <a:pt x="114194" y="27597"/>
                  </a:cubicBezTo>
                  <a:cubicBezTo>
                    <a:pt x="118714" y="27597"/>
                    <a:pt x="122283" y="31403"/>
                    <a:pt x="122283" y="35686"/>
                  </a:cubicBezTo>
                  <a:cubicBezTo>
                    <a:pt x="122283" y="39968"/>
                    <a:pt x="118714" y="43774"/>
                    <a:pt x="114194" y="43774"/>
                  </a:cubicBezTo>
                  <a:close/>
                  <a:moveTo>
                    <a:pt x="163678" y="61142"/>
                  </a:moveTo>
                  <a:cubicBezTo>
                    <a:pt x="159158" y="61142"/>
                    <a:pt x="155589" y="57335"/>
                    <a:pt x="155589" y="53053"/>
                  </a:cubicBezTo>
                  <a:cubicBezTo>
                    <a:pt x="155589" y="48770"/>
                    <a:pt x="159158" y="44964"/>
                    <a:pt x="163678" y="44964"/>
                  </a:cubicBezTo>
                  <a:cubicBezTo>
                    <a:pt x="168198" y="44964"/>
                    <a:pt x="171767" y="48533"/>
                    <a:pt x="171767" y="53053"/>
                  </a:cubicBezTo>
                  <a:cubicBezTo>
                    <a:pt x="171767" y="57573"/>
                    <a:pt x="168198" y="61142"/>
                    <a:pt x="163678" y="61142"/>
                  </a:cubicBezTo>
                  <a:close/>
                  <a:moveTo>
                    <a:pt x="213163" y="23077"/>
                  </a:moveTo>
                  <a:cubicBezTo>
                    <a:pt x="208642" y="23077"/>
                    <a:pt x="205074" y="19508"/>
                    <a:pt x="205074" y="14988"/>
                  </a:cubicBezTo>
                  <a:cubicBezTo>
                    <a:pt x="205074" y="10468"/>
                    <a:pt x="208642" y="6899"/>
                    <a:pt x="213163" y="6899"/>
                  </a:cubicBezTo>
                  <a:cubicBezTo>
                    <a:pt x="217683" y="6899"/>
                    <a:pt x="221251" y="10468"/>
                    <a:pt x="221251" y="14988"/>
                  </a:cubicBezTo>
                  <a:cubicBezTo>
                    <a:pt x="221251" y="19508"/>
                    <a:pt x="217683" y="23077"/>
                    <a:pt x="213163" y="23077"/>
                  </a:cubicBezTo>
                  <a:close/>
                </a:path>
              </a:pathLst>
            </a:custGeom>
            <a:solidFill>
              <a:srgbClr val="C69F41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49" name="Gráfico 750">
            <a:extLst>
              <a:ext uri="{FF2B5EF4-FFF2-40B4-BE49-F238E27FC236}">
                <a16:creationId xmlns:a16="http://schemas.microsoft.com/office/drawing/2014/main" id="{D5948222-08AF-EEEA-478C-4C1AFE4AED33}"/>
              </a:ext>
            </a:extLst>
          </p:cNvPr>
          <p:cNvGrpSpPr>
            <a:grpSpLocks noChangeAspect="1"/>
          </p:cNvGrpSpPr>
          <p:nvPr/>
        </p:nvGrpSpPr>
        <p:grpSpPr>
          <a:xfrm>
            <a:off x="9364953" y="2735133"/>
            <a:ext cx="720000" cy="720000"/>
            <a:chOff x="10490158" y="3011296"/>
            <a:chExt cx="227912" cy="227912"/>
          </a:xfrm>
        </p:grpSpPr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BFFFC31E-19C5-6BC2-2918-040607412557}"/>
                </a:ext>
              </a:extLst>
            </p:cNvPr>
            <p:cNvSpPr/>
            <p:nvPr/>
          </p:nvSpPr>
          <p:spPr>
            <a:xfrm>
              <a:off x="10490158" y="3011296"/>
              <a:ext cx="227912" cy="227912"/>
            </a:xfrm>
            <a:custGeom>
              <a:avLst/>
              <a:gdLst>
                <a:gd name="connsiteX0" fmla="*/ 210783 w 227912"/>
                <a:gd name="connsiteY0" fmla="*/ 0 h 227912"/>
                <a:gd name="connsiteX1" fmla="*/ 17367 w 227912"/>
                <a:gd name="connsiteY1" fmla="*/ 0 h 227912"/>
                <a:gd name="connsiteX2" fmla="*/ 0 w 227912"/>
                <a:gd name="connsiteY2" fmla="*/ 17129 h 227912"/>
                <a:gd name="connsiteX3" fmla="*/ 0 w 227912"/>
                <a:gd name="connsiteY3" fmla="*/ 169626 h 227912"/>
                <a:gd name="connsiteX4" fmla="*/ 17367 w 227912"/>
                <a:gd name="connsiteY4" fmla="*/ 186993 h 227912"/>
                <a:gd name="connsiteX5" fmla="*/ 88501 w 227912"/>
                <a:gd name="connsiteY5" fmla="*/ 186993 h 227912"/>
                <a:gd name="connsiteX6" fmla="*/ 88501 w 227912"/>
                <a:gd name="connsiteY6" fmla="*/ 205312 h 227912"/>
                <a:gd name="connsiteX7" fmla="*/ 83505 w 227912"/>
                <a:gd name="connsiteY7" fmla="*/ 205312 h 227912"/>
                <a:gd name="connsiteX8" fmla="*/ 64472 w 227912"/>
                <a:gd name="connsiteY8" fmla="*/ 224582 h 227912"/>
                <a:gd name="connsiteX9" fmla="*/ 68040 w 227912"/>
                <a:gd name="connsiteY9" fmla="*/ 227913 h 227912"/>
                <a:gd name="connsiteX10" fmla="*/ 160110 w 227912"/>
                <a:gd name="connsiteY10" fmla="*/ 227913 h 227912"/>
                <a:gd name="connsiteX11" fmla="*/ 163679 w 227912"/>
                <a:gd name="connsiteY11" fmla="*/ 224582 h 227912"/>
                <a:gd name="connsiteX12" fmla="*/ 144408 w 227912"/>
                <a:gd name="connsiteY12" fmla="*/ 205312 h 227912"/>
                <a:gd name="connsiteX13" fmla="*/ 139650 w 227912"/>
                <a:gd name="connsiteY13" fmla="*/ 205312 h 227912"/>
                <a:gd name="connsiteX14" fmla="*/ 139650 w 227912"/>
                <a:gd name="connsiteY14" fmla="*/ 186993 h 227912"/>
                <a:gd name="connsiteX15" fmla="*/ 210783 w 227912"/>
                <a:gd name="connsiteY15" fmla="*/ 186993 h 227912"/>
                <a:gd name="connsiteX16" fmla="*/ 227913 w 227912"/>
                <a:gd name="connsiteY16" fmla="*/ 169626 h 227912"/>
                <a:gd name="connsiteX17" fmla="*/ 227913 w 227912"/>
                <a:gd name="connsiteY17" fmla="*/ 17129 h 227912"/>
                <a:gd name="connsiteX18" fmla="*/ 210783 w 227912"/>
                <a:gd name="connsiteY18" fmla="*/ 0 h 227912"/>
                <a:gd name="connsiteX19" fmla="*/ 17367 w 227912"/>
                <a:gd name="connsiteY19" fmla="*/ 6899 h 227912"/>
                <a:gd name="connsiteX20" fmla="*/ 210783 w 227912"/>
                <a:gd name="connsiteY20" fmla="*/ 6899 h 227912"/>
                <a:gd name="connsiteX21" fmla="*/ 221251 w 227912"/>
                <a:gd name="connsiteY21" fmla="*/ 17367 h 227912"/>
                <a:gd name="connsiteX22" fmla="*/ 221251 w 227912"/>
                <a:gd name="connsiteY22" fmla="*/ 40206 h 227912"/>
                <a:gd name="connsiteX23" fmla="*/ 204598 w 227912"/>
                <a:gd name="connsiteY23" fmla="*/ 65186 h 227912"/>
                <a:gd name="connsiteX24" fmla="*/ 188897 w 227912"/>
                <a:gd name="connsiteY24" fmla="*/ 58525 h 227912"/>
                <a:gd name="connsiteX25" fmla="*/ 184852 w 227912"/>
                <a:gd name="connsiteY25" fmla="*/ 59476 h 227912"/>
                <a:gd name="connsiteX26" fmla="*/ 169626 w 227912"/>
                <a:gd name="connsiteY26" fmla="*/ 77319 h 227912"/>
                <a:gd name="connsiteX27" fmla="*/ 117762 w 227912"/>
                <a:gd name="connsiteY27" fmla="*/ 35448 h 227912"/>
                <a:gd name="connsiteX28" fmla="*/ 65186 w 227912"/>
                <a:gd name="connsiteY28" fmla="*/ 80650 h 227912"/>
                <a:gd name="connsiteX29" fmla="*/ 53767 w 227912"/>
                <a:gd name="connsiteY29" fmla="*/ 77081 h 227912"/>
                <a:gd name="connsiteX30" fmla="*/ 49722 w 227912"/>
                <a:gd name="connsiteY30" fmla="*/ 78509 h 227912"/>
                <a:gd name="connsiteX31" fmla="*/ 29262 w 227912"/>
                <a:gd name="connsiteY31" fmla="*/ 110388 h 227912"/>
                <a:gd name="connsiteX32" fmla="*/ 6899 w 227912"/>
                <a:gd name="connsiteY32" fmla="*/ 94448 h 227912"/>
                <a:gd name="connsiteX33" fmla="*/ 6899 w 227912"/>
                <a:gd name="connsiteY33" fmla="*/ 17129 h 227912"/>
                <a:gd name="connsiteX34" fmla="*/ 17367 w 227912"/>
                <a:gd name="connsiteY34" fmla="*/ 6661 h 227912"/>
                <a:gd name="connsiteX35" fmla="*/ 6899 w 227912"/>
                <a:gd name="connsiteY35" fmla="*/ 103251 h 227912"/>
                <a:gd name="connsiteX36" fmla="*/ 28073 w 227912"/>
                <a:gd name="connsiteY36" fmla="*/ 118239 h 227912"/>
                <a:gd name="connsiteX37" fmla="*/ 29976 w 227912"/>
                <a:gd name="connsiteY37" fmla="*/ 118952 h 227912"/>
                <a:gd name="connsiteX38" fmla="*/ 30690 w 227912"/>
                <a:gd name="connsiteY38" fmla="*/ 118952 h 227912"/>
                <a:gd name="connsiteX39" fmla="*/ 32831 w 227912"/>
                <a:gd name="connsiteY39" fmla="*/ 117525 h 227912"/>
                <a:gd name="connsiteX40" fmla="*/ 53767 w 227912"/>
                <a:gd name="connsiteY40" fmla="*/ 84932 h 227912"/>
                <a:gd name="connsiteX41" fmla="*/ 64234 w 227912"/>
                <a:gd name="connsiteY41" fmla="*/ 88263 h 227912"/>
                <a:gd name="connsiteX42" fmla="*/ 64234 w 227912"/>
                <a:gd name="connsiteY42" fmla="*/ 88976 h 227912"/>
                <a:gd name="connsiteX43" fmla="*/ 117287 w 227912"/>
                <a:gd name="connsiteY43" fmla="*/ 142029 h 227912"/>
                <a:gd name="connsiteX44" fmla="*/ 141791 w 227912"/>
                <a:gd name="connsiteY44" fmla="*/ 136082 h 227912"/>
                <a:gd name="connsiteX45" fmla="*/ 160110 w 227912"/>
                <a:gd name="connsiteY45" fmla="*/ 154400 h 227912"/>
                <a:gd name="connsiteX46" fmla="*/ 6423 w 227912"/>
                <a:gd name="connsiteY46" fmla="*/ 154400 h 227912"/>
                <a:gd name="connsiteX47" fmla="*/ 6423 w 227912"/>
                <a:gd name="connsiteY47" fmla="*/ 103251 h 227912"/>
                <a:gd name="connsiteX48" fmla="*/ 148214 w 227912"/>
                <a:gd name="connsiteY48" fmla="*/ 132037 h 227912"/>
                <a:gd name="connsiteX49" fmla="*/ 161061 w 227912"/>
                <a:gd name="connsiteY49" fmla="*/ 119190 h 227912"/>
                <a:gd name="connsiteX50" fmla="*/ 189610 w 227912"/>
                <a:gd name="connsiteY50" fmla="*/ 147739 h 227912"/>
                <a:gd name="connsiteX51" fmla="*/ 189610 w 227912"/>
                <a:gd name="connsiteY51" fmla="*/ 157493 h 227912"/>
                <a:gd name="connsiteX52" fmla="*/ 186517 w 227912"/>
                <a:gd name="connsiteY52" fmla="*/ 160586 h 227912"/>
                <a:gd name="connsiteX53" fmla="*/ 176763 w 227912"/>
                <a:gd name="connsiteY53" fmla="*/ 160586 h 227912"/>
                <a:gd name="connsiteX54" fmla="*/ 148214 w 227912"/>
                <a:gd name="connsiteY54" fmla="*/ 132037 h 227912"/>
                <a:gd name="connsiteX55" fmla="*/ 117762 w 227912"/>
                <a:gd name="connsiteY55" fmla="*/ 134892 h 227912"/>
                <a:gd name="connsiteX56" fmla="*/ 71610 w 227912"/>
                <a:gd name="connsiteY56" fmla="*/ 88739 h 227912"/>
                <a:gd name="connsiteX57" fmla="*/ 117762 w 227912"/>
                <a:gd name="connsiteY57" fmla="*/ 42585 h 227912"/>
                <a:gd name="connsiteX58" fmla="*/ 163916 w 227912"/>
                <a:gd name="connsiteY58" fmla="*/ 88739 h 227912"/>
                <a:gd name="connsiteX59" fmla="*/ 117762 w 227912"/>
                <a:gd name="connsiteY59" fmla="*/ 134892 h 227912"/>
                <a:gd name="connsiteX60" fmla="*/ 144408 w 227912"/>
                <a:gd name="connsiteY60" fmla="*/ 212211 h 227912"/>
                <a:gd name="connsiteX61" fmla="*/ 156066 w 227912"/>
                <a:gd name="connsiteY61" fmla="*/ 221014 h 227912"/>
                <a:gd name="connsiteX62" fmla="*/ 71847 w 227912"/>
                <a:gd name="connsiteY62" fmla="*/ 221014 h 227912"/>
                <a:gd name="connsiteX63" fmla="*/ 83505 w 227912"/>
                <a:gd name="connsiteY63" fmla="*/ 212211 h 227912"/>
                <a:gd name="connsiteX64" fmla="*/ 144170 w 227912"/>
                <a:gd name="connsiteY64" fmla="*/ 212211 h 227912"/>
                <a:gd name="connsiteX65" fmla="*/ 95400 w 227912"/>
                <a:gd name="connsiteY65" fmla="*/ 205312 h 227912"/>
                <a:gd name="connsiteX66" fmla="*/ 95400 w 227912"/>
                <a:gd name="connsiteY66" fmla="*/ 186993 h 227912"/>
                <a:gd name="connsiteX67" fmla="*/ 132513 w 227912"/>
                <a:gd name="connsiteY67" fmla="*/ 186993 h 227912"/>
                <a:gd name="connsiteX68" fmla="*/ 132513 w 227912"/>
                <a:gd name="connsiteY68" fmla="*/ 205312 h 227912"/>
                <a:gd name="connsiteX69" fmla="*/ 95400 w 227912"/>
                <a:gd name="connsiteY69" fmla="*/ 205312 h 227912"/>
                <a:gd name="connsiteX70" fmla="*/ 221014 w 227912"/>
                <a:gd name="connsiteY70" fmla="*/ 169626 h 227912"/>
                <a:gd name="connsiteX71" fmla="*/ 210546 w 227912"/>
                <a:gd name="connsiteY71" fmla="*/ 180094 h 227912"/>
                <a:gd name="connsiteX72" fmla="*/ 17129 w 227912"/>
                <a:gd name="connsiteY72" fmla="*/ 180094 h 227912"/>
                <a:gd name="connsiteX73" fmla="*/ 6661 w 227912"/>
                <a:gd name="connsiteY73" fmla="*/ 169626 h 227912"/>
                <a:gd name="connsiteX74" fmla="*/ 6661 w 227912"/>
                <a:gd name="connsiteY74" fmla="*/ 161062 h 227912"/>
                <a:gd name="connsiteX75" fmla="*/ 167247 w 227912"/>
                <a:gd name="connsiteY75" fmla="*/ 161062 h 227912"/>
                <a:gd name="connsiteX76" fmla="*/ 171529 w 227912"/>
                <a:gd name="connsiteY76" fmla="*/ 165344 h 227912"/>
                <a:gd name="connsiteX77" fmla="*/ 181283 w 227912"/>
                <a:gd name="connsiteY77" fmla="*/ 169388 h 227912"/>
                <a:gd name="connsiteX78" fmla="*/ 191038 w 227912"/>
                <a:gd name="connsiteY78" fmla="*/ 165344 h 227912"/>
                <a:gd name="connsiteX79" fmla="*/ 194130 w 227912"/>
                <a:gd name="connsiteY79" fmla="*/ 162489 h 227912"/>
                <a:gd name="connsiteX80" fmla="*/ 195320 w 227912"/>
                <a:gd name="connsiteY80" fmla="*/ 161062 h 227912"/>
                <a:gd name="connsiteX81" fmla="*/ 221014 w 227912"/>
                <a:gd name="connsiteY81" fmla="*/ 161062 h 227912"/>
                <a:gd name="connsiteX82" fmla="*/ 221014 w 227912"/>
                <a:gd name="connsiteY82" fmla="*/ 169626 h 227912"/>
                <a:gd name="connsiteX83" fmla="*/ 198174 w 227912"/>
                <a:gd name="connsiteY83" fmla="*/ 154162 h 227912"/>
                <a:gd name="connsiteX84" fmla="*/ 194368 w 227912"/>
                <a:gd name="connsiteY84" fmla="*/ 142743 h 227912"/>
                <a:gd name="connsiteX85" fmla="*/ 164630 w 227912"/>
                <a:gd name="connsiteY85" fmla="*/ 113005 h 227912"/>
                <a:gd name="connsiteX86" fmla="*/ 170577 w 227912"/>
                <a:gd name="connsiteY86" fmla="*/ 88501 h 227912"/>
                <a:gd name="connsiteX87" fmla="*/ 170577 w 227912"/>
                <a:gd name="connsiteY87" fmla="*/ 86359 h 227912"/>
                <a:gd name="connsiteX88" fmla="*/ 188183 w 227912"/>
                <a:gd name="connsiteY88" fmla="*/ 65662 h 227912"/>
                <a:gd name="connsiteX89" fmla="*/ 204360 w 227912"/>
                <a:gd name="connsiteY89" fmla="*/ 72323 h 227912"/>
                <a:gd name="connsiteX90" fmla="*/ 208642 w 227912"/>
                <a:gd name="connsiteY90" fmla="*/ 71134 h 227912"/>
                <a:gd name="connsiteX91" fmla="*/ 221014 w 227912"/>
                <a:gd name="connsiteY91" fmla="*/ 52339 h 227912"/>
                <a:gd name="connsiteX92" fmla="*/ 221014 w 227912"/>
                <a:gd name="connsiteY92" fmla="*/ 154162 h 227912"/>
                <a:gd name="connsiteX93" fmla="*/ 198174 w 227912"/>
                <a:gd name="connsiteY93" fmla="*/ 154162 h 22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27912" h="227912">
                  <a:moveTo>
                    <a:pt x="210783" y="0"/>
                  </a:moveTo>
                  <a:lnTo>
                    <a:pt x="17367" y="0"/>
                  </a:lnTo>
                  <a:cubicBezTo>
                    <a:pt x="7851" y="0"/>
                    <a:pt x="0" y="7613"/>
                    <a:pt x="0" y="17129"/>
                  </a:cubicBezTo>
                  <a:lnTo>
                    <a:pt x="0" y="169626"/>
                  </a:lnTo>
                  <a:cubicBezTo>
                    <a:pt x="0" y="179142"/>
                    <a:pt x="7851" y="186993"/>
                    <a:pt x="17367" y="186993"/>
                  </a:cubicBezTo>
                  <a:lnTo>
                    <a:pt x="88501" y="186993"/>
                  </a:lnTo>
                  <a:lnTo>
                    <a:pt x="88501" y="205312"/>
                  </a:lnTo>
                  <a:lnTo>
                    <a:pt x="83505" y="205312"/>
                  </a:lnTo>
                  <a:cubicBezTo>
                    <a:pt x="73037" y="205312"/>
                    <a:pt x="64472" y="213876"/>
                    <a:pt x="64472" y="224582"/>
                  </a:cubicBezTo>
                  <a:cubicBezTo>
                    <a:pt x="64472" y="226485"/>
                    <a:pt x="65899" y="227913"/>
                    <a:pt x="68040" y="227913"/>
                  </a:cubicBezTo>
                  <a:lnTo>
                    <a:pt x="160110" y="227913"/>
                  </a:lnTo>
                  <a:cubicBezTo>
                    <a:pt x="162013" y="227913"/>
                    <a:pt x="163679" y="226485"/>
                    <a:pt x="163679" y="224582"/>
                  </a:cubicBezTo>
                  <a:cubicBezTo>
                    <a:pt x="163679" y="214114"/>
                    <a:pt x="155114" y="205312"/>
                    <a:pt x="144408" y="205312"/>
                  </a:cubicBezTo>
                  <a:lnTo>
                    <a:pt x="139650" y="205312"/>
                  </a:lnTo>
                  <a:lnTo>
                    <a:pt x="139650" y="186993"/>
                  </a:lnTo>
                  <a:lnTo>
                    <a:pt x="210783" y="186993"/>
                  </a:lnTo>
                  <a:cubicBezTo>
                    <a:pt x="220300" y="186993"/>
                    <a:pt x="227913" y="179142"/>
                    <a:pt x="227913" y="169626"/>
                  </a:cubicBezTo>
                  <a:lnTo>
                    <a:pt x="227913" y="17129"/>
                  </a:lnTo>
                  <a:cubicBezTo>
                    <a:pt x="227913" y="7613"/>
                    <a:pt x="220062" y="0"/>
                    <a:pt x="210783" y="0"/>
                  </a:cubicBezTo>
                  <a:close/>
                  <a:moveTo>
                    <a:pt x="17367" y="6899"/>
                  </a:moveTo>
                  <a:lnTo>
                    <a:pt x="210783" y="6899"/>
                  </a:lnTo>
                  <a:cubicBezTo>
                    <a:pt x="216494" y="6899"/>
                    <a:pt x="221251" y="11657"/>
                    <a:pt x="221251" y="17367"/>
                  </a:cubicBezTo>
                  <a:lnTo>
                    <a:pt x="221251" y="40206"/>
                  </a:lnTo>
                  <a:lnTo>
                    <a:pt x="204598" y="65186"/>
                  </a:lnTo>
                  <a:lnTo>
                    <a:pt x="188897" y="58525"/>
                  </a:lnTo>
                  <a:cubicBezTo>
                    <a:pt x="187469" y="58049"/>
                    <a:pt x="186042" y="58525"/>
                    <a:pt x="184852" y="59476"/>
                  </a:cubicBezTo>
                  <a:lnTo>
                    <a:pt x="169626" y="77319"/>
                  </a:lnTo>
                  <a:cubicBezTo>
                    <a:pt x="164392" y="53529"/>
                    <a:pt x="143218" y="35448"/>
                    <a:pt x="117762" y="35448"/>
                  </a:cubicBezTo>
                  <a:cubicBezTo>
                    <a:pt x="91117" y="35448"/>
                    <a:pt x="68992" y="55194"/>
                    <a:pt x="65186" y="80650"/>
                  </a:cubicBezTo>
                  <a:lnTo>
                    <a:pt x="53767" y="77081"/>
                  </a:lnTo>
                  <a:cubicBezTo>
                    <a:pt x="52339" y="76605"/>
                    <a:pt x="50674" y="77081"/>
                    <a:pt x="49722" y="78509"/>
                  </a:cubicBezTo>
                  <a:lnTo>
                    <a:pt x="29262" y="110388"/>
                  </a:lnTo>
                  <a:lnTo>
                    <a:pt x="6899" y="94448"/>
                  </a:lnTo>
                  <a:lnTo>
                    <a:pt x="6899" y="17129"/>
                  </a:lnTo>
                  <a:cubicBezTo>
                    <a:pt x="6899" y="11419"/>
                    <a:pt x="11657" y="6661"/>
                    <a:pt x="17367" y="6661"/>
                  </a:cubicBezTo>
                  <a:close/>
                  <a:moveTo>
                    <a:pt x="6899" y="103251"/>
                  </a:moveTo>
                  <a:lnTo>
                    <a:pt x="28073" y="118239"/>
                  </a:lnTo>
                  <a:cubicBezTo>
                    <a:pt x="28073" y="118239"/>
                    <a:pt x="29500" y="118952"/>
                    <a:pt x="29976" y="118952"/>
                  </a:cubicBezTo>
                  <a:cubicBezTo>
                    <a:pt x="30214" y="118952"/>
                    <a:pt x="30452" y="118952"/>
                    <a:pt x="30690" y="118952"/>
                  </a:cubicBezTo>
                  <a:cubicBezTo>
                    <a:pt x="31641" y="118952"/>
                    <a:pt x="32355" y="118239"/>
                    <a:pt x="32831" y="117525"/>
                  </a:cubicBezTo>
                  <a:lnTo>
                    <a:pt x="53767" y="84932"/>
                  </a:lnTo>
                  <a:lnTo>
                    <a:pt x="64234" y="88263"/>
                  </a:lnTo>
                  <a:cubicBezTo>
                    <a:pt x="64234" y="88263"/>
                    <a:pt x="64234" y="88739"/>
                    <a:pt x="64234" y="88976"/>
                  </a:cubicBezTo>
                  <a:cubicBezTo>
                    <a:pt x="64234" y="118239"/>
                    <a:pt x="88024" y="142029"/>
                    <a:pt x="117287" y="142029"/>
                  </a:cubicBezTo>
                  <a:cubicBezTo>
                    <a:pt x="126089" y="142029"/>
                    <a:pt x="134416" y="139888"/>
                    <a:pt x="141791" y="136082"/>
                  </a:cubicBezTo>
                  <a:lnTo>
                    <a:pt x="160110" y="154400"/>
                  </a:lnTo>
                  <a:lnTo>
                    <a:pt x="6423" y="154400"/>
                  </a:lnTo>
                  <a:lnTo>
                    <a:pt x="6423" y="103251"/>
                  </a:lnTo>
                  <a:close/>
                  <a:moveTo>
                    <a:pt x="148214" y="132037"/>
                  </a:moveTo>
                  <a:cubicBezTo>
                    <a:pt x="153211" y="128469"/>
                    <a:pt x="157493" y="124186"/>
                    <a:pt x="161061" y="119190"/>
                  </a:cubicBezTo>
                  <a:lnTo>
                    <a:pt x="189610" y="147739"/>
                  </a:lnTo>
                  <a:cubicBezTo>
                    <a:pt x="192227" y="150356"/>
                    <a:pt x="192227" y="154876"/>
                    <a:pt x="189610" y="157493"/>
                  </a:cubicBezTo>
                  <a:lnTo>
                    <a:pt x="186517" y="160586"/>
                  </a:lnTo>
                  <a:cubicBezTo>
                    <a:pt x="183900" y="163203"/>
                    <a:pt x="179380" y="163203"/>
                    <a:pt x="176763" y="160586"/>
                  </a:cubicBezTo>
                  <a:lnTo>
                    <a:pt x="148214" y="132037"/>
                  </a:lnTo>
                  <a:close/>
                  <a:moveTo>
                    <a:pt x="117762" y="134892"/>
                  </a:moveTo>
                  <a:cubicBezTo>
                    <a:pt x="92307" y="134892"/>
                    <a:pt x="71610" y="114194"/>
                    <a:pt x="71610" y="88739"/>
                  </a:cubicBezTo>
                  <a:cubicBezTo>
                    <a:pt x="71610" y="63283"/>
                    <a:pt x="92307" y="42585"/>
                    <a:pt x="117762" y="42585"/>
                  </a:cubicBezTo>
                  <a:cubicBezTo>
                    <a:pt x="143218" y="42585"/>
                    <a:pt x="163916" y="63283"/>
                    <a:pt x="163916" y="88739"/>
                  </a:cubicBezTo>
                  <a:cubicBezTo>
                    <a:pt x="163916" y="114194"/>
                    <a:pt x="143218" y="134892"/>
                    <a:pt x="117762" y="134892"/>
                  </a:cubicBezTo>
                  <a:close/>
                  <a:moveTo>
                    <a:pt x="144408" y="212211"/>
                  </a:moveTo>
                  <a:cubicBezTo>
                    <a:pt x="149880" y="212211"/>
                    <a:pt x="154638" y="216018"/>
                    <a:pt x="156066" y="221014"/>
                  </a:cubicBezTo>
                  <a:lnTo>
                    <a:pt x="71847" y="221014"/>
                  </a:lnTo>
                  <a:cubicBezTo>
                    <a:pt x="73274" y="216018"/>
                    <a:pt x="78033" y="212211"/>
                    <a:pt x="83505" y="212211"/>
                  </a:cubicBezTo>
                  <a:lnTo>
                    <a:pt x="144170" y="212211"/>
                  </a:lnTo>
                  <a:close/>
                  <a:moveTo>
                    <a:pt x="95400" y="205312"/>
                  </a:moveTo>
                  <a:lnTo>
                    <a:pt x="95400" y="186993"/>
                  </a:lnTo>
                  <a:lnTo>
                    <a:pt x="132513" y="186993"/>
                  </a:lnTo>
                  <a:lnTo>
                    <a:pt x="132513" y="205312"/>
                  </a:lnTo>
                  <a:lnTo>
                    <a:pt x="95400" y="205312"/>
                  </a:lnTo>
                  <a:close/>
                  <a:moveTo>
                    <a:pt x="221014" y="169626"/>
                  </a:moveTo>
                  <a:cubicBezTo>
                    <a:pt x="221014" y="175336"/>
                    <a:pt x="216255" y="180094"/>
                    <a:pt x="210546" y="180094"/>
                  </a:cubicBezTo>
                  <a:lnTo>
                    <a:pt x="17129" y="180094"/>
                  </a:lnTo>
                  <a:cubicBezTo>
                    <a:pt x="11419" y="180094"/>
                    <a:pt x="6661" y="175336"/>
                    <a:pt x="6661" y="169626"/>
                  </a:cubicBezTo>
                  <a:lnTo>
                    <a:pt x="6661" y="161062"/>
                  </a:lnTo>
                  <a:lnTo>
                    <a:pt x="167247" y="161062"/>
                  </a:lnTo>
                  <a:lnTo>
                    <a:pt x="171529" y="165344"/>
                  </a:lnTo>
                  <a:cubicBezTo>
                    <a:pt x="174147" y="168199"/>
                    <a:pt x="177715" y="169388"/>
                    <a:pt x="181283" y="169388"/>
                  </a:cubicBezTo>
                  <a:cubicBezTo>
                    <a:pt x="184852" y="169388"/>
                    <a:pt x="188420" y="167961"/>
                    <a:pt x="191038" y="165344"/>
                  </a:cubicBezTo>
                  <a:lnTo>
                    <a:pt x="194130" y="162489"/>
                  </a:lnTo>
                  <a:cubicBezTo>
                    <a:pt x="194130" y="162489"/>
                    <a:pt x="194844" y="161775"/>
                    <a:pt x="195320" y="161062"/>
                  </a:cubicBezTo>
                  <a:lnTo>
                    <a:pt x="221014" y="161062"/>
                  </a:lnTo>
                  <a:lnTo>
                    <a:pt x="221014" y="169626"/>
                  </a:lnTo>
                  <a:close/>
                  <a:moveTo>
                    <a:pt x="198174" y="154162"/>
                  </a:moveTo>
                  <a:cubicBezTo>
                    <a:pt x="198651" y="150118"/>
                    <a:pt x="197461" y="145836"/>
                    <a:pt x="194368" y="142743"/>
                  </a:cubicBezTo>
                  <a:lnTo>
                    <a:pt x="164630" y="113005"/>
                  </a:lnTo>
                  <a:cubicBezTo>
                    <a:pt x="168436" y="105630"/>
                    <a:pt x="170577" y="97303"/>
                    <a:pt x="170577" y="88501"/>
                  </a:cubicBezTo>
                  <a:cubicBezTo>
                    <a:pt x="170577" y="87787"/>
                    <a:pt x="170577" y="87073"/>
                    <a:pt x="170577" y="86359"/>
                  </a:cubicBezTo>
                  <a:lnTo>
                    <a:pt x="188183" y="65662"/>
                  </a:lnTo>
                  <a:lnTo>
                    <a:pt x="204360" y="72323"/>
                  </a:lnTo>
                  <a:cubicBezTo>
                    <a:pt x="205788" y="73037"/>
                    <a:pt x="207690" y="72323"/>
                    <a:pt x="208642" y="71134"/>
                  </a:cubicBezTo>
                  <a:lnTo>
                    <a:pt x="221014" y="52339"/>
                  </a:lnTo>
                  <a:lnTo>
                    <a:pt x="221014" y="154162"/>
                  </a:lnTo>
                  <a:lnTo>
                    <a:pt x="198174" y="154162"/>
                  </a:lnTo>
                  <a:close/>
                </a:path>
              </a:pathLst>
            </a:custGeom>
            <a:solidFill>
              <a:srgbClr val="4D4D4D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17F8242A-AD88-4C49-EB07-0560B5D8E5A6}"/>
                </a:ext>
              </a:extLst>
            </p:cNvPr>
            <p:cNvSpPr/>
            <p:nvPr/>
          </p:nvSpPr>
          <p:spPr>
            <a:xfrm>
              <a:off x="10591506" y="3066489"/>
              <a:ext cx="32830" cy="66851"/>
            </a:xfrm>
            <a:custGeom>
              <a:avLst/>
              <a:gdLst>
                <a:gd name="connsiteX0" fmla="*/ 16415 w 32830"/>
                <a:gd name="connsiteY0" fmla="*/ 13323 h 66851"/>
                <a:gd name="connsiteX1" fmla="*/ 25932 w 32830"/>
                <a:gd name="connsiteY1" fmla="*/ 21649 h 66851"/>
                <a:gd name="connsiteX2" fmla="*/ 29262 w 32830"/>
                <a:gd name="connsiteY2" fmla="*/ 25218 h 66851"/>
                <a:gd name="connsiteX3" fmla="*/ 32830 w 32830"/>
                <a:gd name="connsiteY3" fmla="*/ 21649 h 66851"/>
                <a:gd name="connsiteX4" fmla="*/ 19746 w 32830"/>
                <a:gd name="connsiteY4" fmla="*/ 6899 h 66851"/>
                <a:gd name="connsiteX5" fmla="*/ 19746 w 32830"/>
                <a:gd name="connsiteY5" fmla="*/ 3569 h 66851"/>
                <a:gd name="connsiteX6" fmla="*/ 16415 w 32830"/>
                <a:gd name="connsiteY6" fmla="*/ 0 h 66851"/>
                <a:gd name="connsiteX7" fmla="*/ 13084 w 32830"/>
                <a:gd name="connsiteY7" fmla="*/ 3569 h 66851"/>
                <a:gd name="connsiteX8" fmla="*/ 13084 w 32830"/>
                <a:gd name="connsiteY8" fmla="*/ 6899 h 66851"/>
                <a:gd name="connsiteX9" fmla="*/ 0 w 32830"/>
                <a:gd name="connsiteY9" fmla="*/ 21649 h 66851"/>
                <a:gd name="connsiteX10" fmla="*/ 16415 w 32830"/>
                <a:gd name="connsiteY10" fmla="*/ 36875 h 66851"/>
                <a:gd name="connsiteX11" fmla="*/ 25932 w 32830"/>
                <a:gd name="connsiteY11" fmla="*/ 45202 h 66851"/>
                <a:gd name="connsiteX12" fmla="*/ 16415 w 32830"/>
                <a:gd name="connsiteY12" fmla="*/ 53529 h 66851"/>
                <a:gd name="connsiteX13" fmla="*/ 6899 w 32830"/>
                <a:gd name="connsiteY13" fmla="*/ 45202 h 66851"/>
                <a:gd name="connsiteX14" fmla="*/ 3568 w 32830"/>
                <a:gd name="connsiteY14" fmla="*/ 41871 h 66851"/>
                <a:gd name="connsiteX15" fmla="*/ 0 w 32830"/>
                <a:gd name="connsiteY15" fmla="*/ 45202 h 66851"/>
                <a:gd name="connsiteX16" fmla="*/ 13084 w 32830"/>
                <a:gd name="connsiteY16" fmla="*/ 60190 h 66851"/>
                <a:gd name="connsiteX17" fmla="*/ 13084 w 32830"/>
                <a:gd name="connsiteY17" fmla="*/ 63521 h 66851"/>
                <a:gd name="connsiteX18" fmla="*/ 16415 w 32830"/>
                <a:gd name="connsiteY18" fmla="*/ 66851 h 66851"/>
                <a:gd name="connsiteX19" fmla="*/ 19746 w 32830"/>
                <a:gd name="connsiteY19" fmla="*/ 63521 h 66851"/>
                <a:gd name="connsiteX20" fmla="*/ 19746 w 32830"/>
                <a:gd name="connsiteY20" fmla="*/ 60190 h 66851"/>
                <a:gd name="connsiteX21" fmla="*/ 32830 w 32830"/>
                <a:gd name="connsiteY21" fmla="*/ 45202 h 66851"/>
                <a:gd name="connsiteX22" fmla="*/ 16415 w 32830"/>
                <a:gd name="connsiteY22" fmla="*/ 29976 h 66851"/>
                <a:gd name="connsiteX23" fmla="*/ 6899 w 32830"/>
                <a:gd name="connsiteY23" fmla="*/ 21649 h 66851"/>
                <a:gd name="connsiteX24" fmla="*/ 16415 w 32830"/>
                <a:gd name="connsiteY24" fmla="*/ 13323 h 6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830" h="66851">
                  <a:moveTo>
                    <a:pt x="16415" y="13323"/>
                  </a:moveTo>
                  <a:cubicBezTo>
                    <a:pt x="21649" y="13323"/>
                    <a:pt x="25932" y="16891"/>
                    <a:pt x="25932" y="21649"/>
                  </a:cubicBezTo>
                  <a:cubicBezTo>
                    <a:pt x="25932" y="23553"/>
                    <a:pt x="27359" y="25218"/>
                    <a:pt x="29262" y="25218"/>
                  </a:cubicBezTo>
                  <a:cubicBezTo>
                    <a:pt x="31165" y="25218"/>
                    <a:pt x="32830" y="23553"/>
                    <a:pt x="32830" y="21649"/>
                  </a:cubicBezTo>
                  <a:cubicBezTo>
                    <a:pt x="32830" y="14274"/>
                    <a:pt x="27359" y="8327"/>
                    <a:pt x="19746" y="6899"/>
                  </a:cubicBezTo>
                  <a:lnTo>
                    <a:pt x="19746" y="3569"/>
                  </a:lnTo>
                  <a:cubicBezTo>
                    <a:pt x="19746" y="1665"/>
                    <a:pt x="18318" y="0"/>
                    <a:pt x="16415" y="0"/>
                  </a:cubicBezTo>
                  <a:cubicBezTo>
                    <a:pt x="14512" y="0"/>
                    <a:pt x="13084" y="1427"/>
                    <a:pt x="13084" y="3569"/>
                  </a:cubicBezTo>
                  <a:lnTo>
                    <a:pt x="13084" y="6899"/>
                  </a:lnTo>
                  <a:cubicBezTo>
                    <a:pt x="5709" y="8327"/>
                    <a:pt x="0" y="14512"/>
                    <a:pt x="0" y="21649"/>
                  </a:cubicBezTo>
                  <a:cubicBezTo>
                    <a:pt x="0" y="28786"/>
                    <a:pt x="4282" y="36875"/>
                    <a:pt x="16415" y="36875"/>
                  </a:cubicBezTo>
                  <a:cubicBezTo>
                    <a:pt x="22839" y="36875"/>
                    <a:pt x="25932" y="39730"/>
                    <a:pt x="25932" y="45202"/>
                  </a:cubicBezTo>
                  <a:cubicBezTo>
                    <a:pt x="25932" y="49722"/>
                    <a:pt x="21649" y="53529"/>
                    <a:pt x="16415" y="53529"/>
                  </a:cubicBezTo>
                  <a:cubicBezTo>
                    <a:pt x="11181" y="53529"/>
                    <a:pt x="6899" y="49722"/>
                    <a:pt x="6899" y="45202"/>
                  </a:cubicBezTo>
                  <a:cubicBezTo>
                    <a:pt x="6899" y="43299"/>
                    <a:pt x="5471" y="41871"/>
                    <a:pt x="3568" y="41871"/>
                  </a:cubicBezTo>
                  <a:cubicBezTo>
                    <a:pt x="1665" y="41871"/>
                    <a:pt x="0" y="43299"/>
                    <a:pt x="0" y="45202"/>
                  </a:cubicBezTo>
                  <a:cubicBezTo>
                    <a:pt x="0" y="52577"/>
                    <a:pt x="5471" y="58525"/>
                    <a:pt x="13084" y="60190"/>
                  </a:cubicBezTo>
                  <a:lnTo>
                    <a:pt x="13084" y="63521"/>
                  </a:lnTo>
                  <a:cubicBezTo>
                    <a:pt x="13084" y="65424"/>
                    <a:pt x="14512" y="66851"/>
                    <a:pt x="16415" y="66851"/>
                  </a:cubicBezTo>
                  <a:cubicBezTo>
                    <a:pt x="18318" y="66851"/>
                    <a:pt x="19746" y="65424"/>
                    <a:pt x="19746" y="63521"/>
                  </a:cubicBezTo>
                  <a:lnTo>
                    <a:pt x="19746" y="60190"/>
                  </a:lnTo>
                  <a:cubicBezTo>
                    <a:pt x="27121" y="58763"/>
                    <a:pt x="32830" y="52577"/>
                    <a:pt x="32830" y="45202"/>
                  </a:cubicBezTo>
                  <a:cubicBezTo>
                    <a:pt x="32830" y="37827"/>
                    <a:pt x="28548" y="29976"/>
                    <a:pt x="16415" y="29976"/>
                  </a:cubicBezTo>
                  <a:cubicBezTo>
                    <a:pt x="10230" y="29976"/>
                    <a:pt x="6899" y="27121"/>
                    <a:pt x="6899" y="21649"/>
                  </a:cubicBezTo>
                  <a:cubicBezTo>
                    <a:pt x="6899" y="17129"/>
                    <a:pt x="11181" y="13323"/>
                    <a:pt x="16415" y="13323"/>
                  </a:cubicBezTo>
                  <a:close/>
                </a:path>
              </a:pathLst>
            </a:custGeom>
            <a:solidFill>
              <a:srgbClr val="C69F41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3" name="Gráfico 750">
            <a:extLst>
              <a:ext uri="{FF2B5EF4-FFF2-40B4-BE49-F238E27FC236}">
                <a16:creationId xmlns:a16="http://schemas.microsoft.com/office/drawing/2014/main" id="{1D522A1E-86AA-404E-8398-7FC5491CB3FC}"/>
              </a:ext>
            </a:extLst>
          </p:cNvPr>
          <p:cNvGrpSpPr>
            <a:grpSpLocks noChangeAspect="1"/>
          </p:cNvGrpSpPr>
          <p:nvPr/>
        </p:nvGrpSpPr>
        <p:grpSpPr>
          <a:xfrm>
            <a:off x="1800595" y="2665246"/>
            <a:ext cx="805684" cy="763754"/>
            <a:chOff x="920197" y="5011828"/>
            <a:chExt cx="228388" cy="216502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A80C9B5B-3A48-75B4-CE47-81E350184DD4}"/>
                </a:ext>
              </a:extLst>
            </p:cNvPr>
            <p:cNvSpPr/>
            <p:nvPr/>
          </p:nvSpPr>
          <p:spPr>
            <a:xfrm>
              <a:off x="920197" y="5096056"/>
              <a:ext cx="228388" cy="132275"/>
            </a:xfrm>
            <a:custGeom>
              <a:avLst/>
              <a:gdLst>
                <a:gd name="connsiteX0" fmla="*/ 210546 w 228388"/>
                <a:gd name="connsiteY0" fmla="*/ 71134 h 132275"/>
                <a:gd name="connsiteX1" fmla="*/ 214352 w 228388"/>
                <a:gd name="connsiteY1" fmla="*/ 58287 h 132275"/>
                <a:gd name="connsiteX2" fmla="*/ 193655 w 228388"/>
                <a:gd name="connsiteY2" fmla="*/ 37827 h 132275"/>
                <a:gd name="connsiteX3" fmla="*/ 180332 w 228388"/>
                <a:gd name="connsiteY3" fmla="*/ 42347 h 132275"/>
                <a:gd name="connsiteX4" fmla="*/ 170578 w 228388"/>
                <a:gd name="connsiteY4" fmla="*/ 33069 h 132275"/>
                <a:gd name="connsiteX5" fmla="*/ 174384 w 228388"/>
                <a:gd name="connsiteY5" fmla="*/ 20222 h 132275"/>
                <a:gd name="connsiteX6" fmla="*/ 153687 w 228388"/>
                <a:gd name="connsiteY6" fmla="*/ 0 h 132275"/>
                <a:gd name="connsiteX7" fmla="*/ 133227 w 228388"/>
                <a:gd name="connsiteY7" fmla="*/ 20222 h 132275"/>
                <a:gd name="connsiteX8" fmla="*/ 137033 w 228388"/>
                <a:gd name="connsiteY8" fmla="*/ 33307 h 132275"/>
                <a:gd name="connsiteX9" fmla="*/ 127279 w 228388"/>
                <a:gd name="connsiteY9" fmla="*/ 42585 h 132275"/>
                <a:gd name="connsiteX10" fmla="*/ 113956 w 228388"/>
                <a:gd name="connsiteY10" fmla="*/ 38065 h 132275"/>
                <a:gd name="connsiteX11" fmla="*/ 100634 w 228388"/>
                <a:gd name="connsiteY11" fmla="*/ 42585 h 132275"/>
                <a:gd name="connsiteX12" fmla="*/ 90880 w 228388"/>
                <a:gd name="connsiteY12" fmla="*/ 33307 h 132275"/>
                <a:gd name="connsiteX13" fmla="*/ 94686 w 228388"/>
                <a:gd name="connsiteY13" fmla="*/ 20460 h 132275"/>
                <a:gd name="connsiteX14" fmla="*/ 74226 w 228388"/>
                <a:gd name="connsiteY14" fmla="*/ 238 h 132275"/>
                <a:gd name="connsiteX15" fmla="*/ 53529 w 228388"/>
                <a:gd name="connsiteY15" fmla="*/ 20460 h 132275"/>
                <a:gd name="connsiteX16" fmla="*/ 57335 w 228388"/>
                <a:gd name="connsiteY16" fmla="*/ 33307 h 132275"/>
                <a:gd name="connsiteX17" fmla="*/ 47581 w 228388"/>
                <a:gd name="connsiteY17" fmla="*/ 42585 h 132275"/>
                <a:gd name="connsiteX18" fmla="*/ 34258 w 228388"/>
                <a:gd name="connsiteY18" fmla="*/ 38065 h 132275"/>
                <a:gd name="connsiteX19" fmla="*/ 13798 w 228388"/>
                <a:gd name="connsiteY19" fmla="*/ 58525 h 132275"/>
                <a:gd name="connsiteX20" fmla="*/ 17605 w 228388"/>
                <a:gd name="connsiteY20" fmla="*/ 71371 h 132275"/>
                <a:gd name="connsiteX21" fmla="*/ 0 w 228388"/>
                <a:gd name="connsiteY21" fmla="*/ 103727 h 132275"/>
                <a:gd name="connsiteX22" fmla="*/ 34496 w 228388"/>
                <a:gd name="connsiteY22" fmla="*/ 131799 h 132275"/>
                <a:gd name="connsiteX23" fmla="*/ 68992 w 228388"/>
                <a:gd name="connsiteY23" fmla="*/ 103727 h 132275"/>
                <a:gd name="connsiteX24" fmla="*/ 67327 w 228388"/>
                <a:gd name="connsiteY24" fmla="*/ 93259 h 132275"/>
                <a:gd name="connsiteX25" fmla="*/ 74464 w 228388"/>
                <a:gd name="connsiteY25" fmla="*/ 93972 h 132275"/>
                <a:gd name="connsiteX26" fmla="*/ 81363 w 228388"/>
                <a:gd name="connsiteY26" fmla="*/ 93497 h 132275"/>
                <a:gd name="connsiteX27" fmla="*/ 79698 w 228388"/>
                <a:gd name="connsiteY27" fmla="*/ 103964 h 132275"/>
                <a:gd name="connsiteX28" fmla="*/ 114194 w 228388"/>
                <a:gd name="connsiteY28" fmla="*/ 132037 h 132275"/>
                <a:gd name="connsiteX29" fmla="*/ 148691 w 228388"/>
                <a:gd name="connsiteY29" fmla="*/ 103964 h 132275"/>
                <a:gd name="connsiteX30" fmla="*/ 147025 w 228388"/>
                <a:gd name="connsiteY30" fmla="*/ 93497 h 132275"/>
                <a:gd name="connsiteX31" fmla="*/ 153924 w 228388"/>
                <a:gd name="connsiteY31" fmla="*/ 94210 h 132275"/>
                <a:gd name="connsiteX32" fmla="*/ 161062 w 228388"/>
                <a:gd name="connsiteY32" fmla="*/ 93735 h 132275"/>
                <a:gd name="connsiteX33" fmla="*/ 159396 w 228388"/>
                <a:gd name="connsiteY33" fmla="*/ 104202 h 132275"/>
                <a:gd name="connsiteX34" fmla="*/ 193892 w 228388"/>
                <a:gd name="connsiteY34" fmla="*/ 132275 h 132275"/>
                <a:gd name="connsiteX35" fmla="*/ 228389 w 228388"/>
                <a:gd name="connsiteY35" fmla="*/ 104202 h 132275"/>
                <a:gd name="connsiteX36" fmla="*/ 210546 w 228388"/>
                <a:gd name="connsiteY36" fmla="*/ 71847 h 132275"/>
                <a:gd name="connsiteX37" fmla="*/ 193892 w 228388"/>
                <a:gd name="connsiteY37" fmla="*/ 44964 h 132275"/>
                <a:gd name="connsiteX38" fmla="*/ 207691 w 228388"/>
                <a:gd name="connsiteY38" fmla="*/ 58287 h 132275"/>
                <a:gd name="connsiteX39" fmla="*/ 193892 w 228388"/>
                <a:gd name="connsiteY39" fmla="*/ 73513 h 132275"/>
                <a:gd name="connsiteX40" fmla="*/ 180332 w 228388"/>
                <a:gd name="connsiteY40" fmla="*/ 58287 h 132275"/>
                <a:gd name="connsiteX41" fmla="*/ 193892 w 228388"/>
                <a:gd name="connsiteY41" fmla="*/ 44964 h 132275"/>
                <a:gd name="connsiteX42" fmla="*/ 154162 w 228388"/>
                <a:gd name="connsiteY42" fmla="*/ 6899 h 132275"/>
                <a:gd name="connsiteX43" fmla="*/ 167961 w 228388"/>
                <a:gd name="connsiteY43" fmla="*/ 20222 h 132275"/>
                <a:gd name="connsiteX44" fmla="*/ 154162 w 228388"/>
                <a:gd name="connsiteY44" fmla="*/ 35448 h 132275"/>
                <a:gd name="connsiteX45" fmla="*/ 140602 w 228388"/>
                <a:gd name="connsiteY45" fmla="*/ 20222 h 132275"/>
                <a:gd name="connsiteX46" fmla="*/ 154162 w 228388"/>
                <a:gd name="connsiteY46" fmla="*/ 6899 h 132275"/>
                <a:gd name="connsiteX47" fmla="*/ 114432 w 228388"/>
                <a:gd name="connsiteY47" fmla="*/ 44964 h 132275"/>
                <a:gd name="connsiteX48" fmla="*/ 127993 w 228388"/>
                <a:gd name="connsiteY48" fmla="*/ 58287 h 132275"/>
                <a:gd name="connsiteX49" fmla="*/ 114432 w 228388"/>
                <a:gd name="connsiteY49" fmla="*/ 73513 h 132275"/>
                <a:gd name="connsiteX50" fmla="*/ 100634 w 228388"/>
                <a:gd name="connsiteY50" fmla="*/ 58287 h 132275"/>
                <a:gd name="connsiteX51" fmla="*/ 114432 w 228388"/>
                <a:gd name="connsiteY51" fmla="*/ 44964 h 132275"/>
                <a:gd name="connsiteX52" fmla="*/ 74702 w 228388"/>
                <a:gd name="connsiteY52" fmla="*/ 6899 h 132275"/>
                <a:gd name="connsiteX53" fmla="*/ 88263 w 228388"/>
                <a:gd name="connsiteY53" fmla="*/ 20222 h 132275"/>
                <a:gd name="connsiteX54" fmla="*/ 74702 w 228388"/>
                <a:gd name="connsiteY54" fmla="*/ 35448 h 132275"/>
                <a:gd name="connsiteX55" fmla="*/ 60904 w 228388"/>
                <a:gd name="connsiteY55" fmla="*/ 20222 h 132275"/>
                <a:gd name="connsiteX56" fmla="*/ 74702 w 228388"/>
                <a:gd name="connsiteY56" fmla="*/ 6899 h 132275"/>
                <a:gd name="connsiteX57" fmla="*/ 34972 w 228388"/>
                <a:gd name="connsiteY57" fmla="*/ 44964 h 132275"/>
                <a:gd name="connsiteX58" fmla="*/ 48770 w 228388"/>
                <a:gd name="connsiteY58" fmla="*/ 58287 h 132275"/>
                <a:gd name="connsiteX59" fmla="*/ 34972 w 228388"/>
                <a:gd name="connsiteY59" fmla="*/ 73513 h 132275"/>
                <a:gd name="connsiteX60" fmla="*/ 21411 w 228388"/>
                <a:gd name="connsiteY60" fmla="*/ 58287 h 132275"/>
                <a:gd name="connsiteX61" fmla="*/ 34972 w 228388"/>
                <a:gd name="connsiteY61" fmla="*/ 44964 h 132275"/>
                <a:gd name="connsiteX62" fmla="*/ 34972 w 228388"/>
                <a:gd name="connsiteY62" fmla="*/ 124662 h 132275"/>
                <a:gd name="connsiteX63" fmla="*/ 7375 w 228388"/>
                <a:gd name="connsiteY63" fmla="*/ 103489 h 132275"/>
                <a:gd name="connsiteX64" fmla="*/ 22839 w 228388"/>
                <a:gd name="connsiteY64" fmla="*/ 76367 h 132275"/>
                <a:gd name="connsiteX65" fmla="*/ 34972 w 228388"/>
                <a:gd name="connsiteY65" fmla="*/ 80650 h 132275"/>
                <a:gd name="connsiteX66" fmla="*/ 46867 w 228388"/>
                <a:gd name="connsiteY66" fmla="*/ 76367 h 132275"/>
                <a:gd name="connsiteX67" fmla="*/ 62331 w 228388"/>
                <a:gd name="connsiteY67" fmla="*/ 103489 h 132275"/>
                <a:gd name="connsiteX68" fmla="*/ 34734 w 228388"/>
                <a:gd name="connsiteY68" fmla="*/ 124662 h 132275"/>
                <a:gd name="connsiteX69" fmla="*/ 74702 w 228388"/>
                <a:gd name="connsiteY69" fmla="*/ 86835 h 132275"/>
                <a:gd name="connsiteX70" fmla="*/ 64472 w 228388"/>
                <a:gd name="connsiteY70" fmla="*/ 85646 h 132275"/>
                <a:gd name="connsiteX71" fmla="*/ 51625 w 228388"/>
                <a:gd name="connsiteY71" fmla="*/ 71609 h 132275"/>
                <a:gd name="connsiteX72" fmla="*/ 55432 w 228388"/>
                <a:gd name="connsiteY72" fmla="*/ 58763 h 132275"/>
                <a:gd name="connsiteX73" fmla="*/ 52815 w 228388"/>
                <a:gd name="connsiteY73" fmla="*/ 48295 h 132275"/>
                <a:gd name="connsiteX74" fmla="*/ 62569 w 228388"/>
                <a:gd name="connsiteY74" fmla="*/ 38778 h 132275"/>
                <a:gd name="connsiteX75" fmla="*/ 74464 w 228388"/>
                <a:gd name="connsiteY75" fmla="*/ 43061 h 132275"/>
                <a:gd name="connsiteX76" fmla="*/ 86359 w 228388"/>
                <a:gd name="connsiteY76" fmla="*/ 38778 h 132275"/>
                <a:gd name="connsiteX77" fmla="*/ 96351 w 228388"/>
                <a:gd name="connsiteY77" fmla="*/ 48295 h 132275"/>
                <a:gd name="connsiteX78" fmla="*/ 93734 w 228388"/>
                <a:gd name="connsiteY78" fmla="*/ 58763 h 132275"/>
                <a:gd name="connsiteX79" fmla="*/ 97541 w 228388"/>
                <a:gd name="connsiteY79" fmla="*/ 71609 h 132275"/>
                <a:gd name="connsiteX80" fmla="*/ 84694 w 228388"/>
                <a:gd name="connsiteY80" fmla="*/ 85646 h 132275"/>
                <a:gd name="connsiteX81" fmla="*/ 74464 w 228388"/>
                <a:gd name="connsiteY81" fmla="*/ 86835 h 132275"/>
                <a:gd name="connsiteX82" fmla="*/ 114432 w 228388"/>
                <a:gd name="connsiteY82" fmla="*/ 124662 h 132275"/>
                <a:gd name="connsiteX83" fmla="*/ 86835 w 228388"/>
                <a:gd name="connsiteY83" fmla="*/ 103489 h 132275"/>
                <a:gd name="connsiteX84" fmla="*/ 102299 w 228388"/>
                <a:gd name="connsiteY84" fmla="*/ 76367 h 132275"/>
                <a:gd name="connsiteX85" fmla="*/ 114194 w 228388"/>
                <a:gd name="connsiteY85" fmla="*/ 80650 h 132275"/>
                <a:gd name="connsiteX86" fmla="*/ 126090 w 228388"/>
                <a:gd name="connsiteY86" fmla="*/ 76367 h 132275"/>
                <a:gd name="connsiteX87" fmla="*/ 141791 w 228388"/>
                <a:gd name="connsiteY87" fmla="*/ 103489 h 132275"/>
                <a:gd name="connsiteX88" fmla="*/ 114194 w 228388"/>
                <a:gd name="connsiteY88" fmla="*/ 124662 h 132275"/>
                <a:gd name="connsiteX89" fmla="*/ 154162 w 228388"/>
                <a:gd name="connsiteY89" fmla="*/ 86835 h 132275"/>
                <a:gd name="connsiteX90" fmla="*/ 143932 w 228388"/>
                <a:gd name="connsiteY90" fmla="*/ 85408 h 132275"/>
                <a:gd name="connsiteX91" fmla="*/ 131086 w 228388"/>
                <a:gd name="connsiteY91" fmla="*/ 71371 h 132275"/>
                <a:gd name="connsiteX92" fmla="*/ 134892 w 228388"/>
                <a:gd name="connsiteY92" fmla="*/ 58525 h 132275"/>
                <a:gd name="connsiteX93" fmla="*/ 132275 w 228388"/>
                <a:gd name="connsiteY93" fmla="*/ 48057 h 132275"/>
                <a:gd name="connsiteX94" fmla="*/ 142267 w 228388"/>
                <a:gd name="connsiteY94" fmla="*/ 38541 h 132275"/>
                <a:gd name="connsiteX95" fmla="*/ 154162 w 228388"/>
                <a:gd name="connsiteY95" fmla="*/ 42823 h 132275"/>
                <a:gd name="connsiteX96" fmla="*/ 166295 w 228388"/>
                <a:gd name="connsiteY96" fmla="*/ 38541 h 132275"/>
                <a:gd name="connsiteX97" fmla="*/ 176050 w 228388"/>
                <a:gd name="connsiteY97" fmla="*/ 48057 h 132275"/>
                <a:gd name="connsiteX98" fmla="*/ 173433 w 228388"/>
                <a:gd name="connsiteY98" fmla="*/ 58525 h 132275"/>
                <a:gd name="connsiteX99" fmla="*/ 177239 w 228388"/>
                <a:gd name="connsiteY99" fmla="*/ 71371 h 132275"/>
                <a:gd name="connsiteX100" fmla="*/ 164392 w 228388"/>
                <a:gd name="connsiteY100" fmla="*/ 85408 h 132275"/>
                <a:gd name="connsiteX101" fmla="*/ 154162 w 228388"/>
                <a:gd name="connsiteY101" fmla="*/ 86597 h 132275"/>
                <a:gd name="connsiteX102" fmla="*/ 193892 w 228388"/>
                <a:gd name="connsiteY102" fmla="*/ 124662 h 132275"/>
                <a:gd name="connsiteX103" fmla="*/ 166295 w 228388"/>
                <a:gd name="connsiteY103" fmla="*/ 103489 h 132275"/>
                <a:gd name="connsiteX104" fmla="*/ 181759 w 228388"/>
                <a:gd name="connsiteY104" fmla="*/ 76367 h 132275"/>
                <a:gd name="connsiteX105" fmla="*/ 193655 w 228388"/>
                <a:gd name="connsiteY105" fmla="*/ 80650 h 132275"/>
                <a:gd name="connsiteX106" fmla="*/ 205550 w 228388"/>
                <a:gd name="connsiteY106" fmla="*/ 76367 h 132275"/>
                <a:gd name="connsiteX107" fmla="*/ 221014 w 228388"/>
                <a:gd name="connsiteY107" fmla="*/ 103489 h 132275"/>
                <a:gd name="connsiteX108" fmla="*/ 193417 w 228388"/>
                <a:gd name="connsiteY108" fmla="*/ 124662 h 13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8388" h="132275">
                  <a:moveTo>
                    <a:pt x="210546" y="71134"/>
                  </a:moveTo>
                  <a:cubicBezTo>
                    <a:pt x="212925" y="67565"/>
                    <a:pt x="214352" y="63045"/>
                    <a:pt x="214352" y="58287"/>
                  </a:cubicBezTo>
                  <a:cubicBezTo>
                    <a:pt x="214352" y="46391"/>
                    <a:pt x="205788" y="37827"/>
                    <a:pt x="193655" y="37827"/>
                  </a:cubicBezTo>
                  <a:cubicBezTo>
                    <a:pt x="188421" y="37827"/>
                    <a:pt x="183900" y="39492"/>
                    <a:pt x="180332" y="42347"/>
                  </a:cubicBezTo>
                  <a:cubicBezTo>
                    <a:pt x="177715" y="38778"/>
                    <a:pt x="174384" y="35448"/>
                    <a:pt x="170578" y="33069"/>
                  </a:cubicBezTo>
                  <a:cubicBezTo>
                    <a:pt x="172957" y="29262"/>
                    <a:pt x="174384" y="24980"/>
                    <a:pt x="174384" y="20222"/>
                  </a:cubicBezTo>
                  <a:cubicBezTo>
                    <a:pt x="174384" y="8327"/>
                    <a:pt x="165820" y="0"/>
                    <a:pt x="153687" y="0"/>
                  </a:cubicBezTo>
                  <a:cubicBezTo>
                    <a:pt x="141553" y="0"/>
                    <a:pt x="133227" y="8565"/>
                    <a:pt x="133227" y="20222"/>
                  </a:cubicBezTo>
                  <a:cubicBezTo>
                    <a:pt x="133227" y="24980"/>
                    <a:pt x="134654" y="29500"/>
                    <a:pt x="137033" y="33307"/>
                  </a:cubicBezTo>
                  <a:cubicBezTo>
                    <a:pt x="133227" y="35686"/>
                    <a:pt x="130134" y="38778"/>
                    <a:pt x="127279" y="42585"/>
                  </a:cubicBezTo>
                  <a:cubicBezTo>
                    <a:pt x="123711" y="39730"/>
                    <a:pt x="119190" y="38065"/>
                    <a:pt x="113956" y="38065"/>
                  </a:cubicBezTo>
                  <a:cubicBezTo>
                    <a:pt x="108723" y="38065"/>
                    <a:pt x="104202" y="39730"/>
                    <a:pt x="100634" y="42585"/>
                  </a:cubicBezTo>
                  <a:cubicBezTo>
                    <a:pt x="98017" y="39016"/>
                    <a:pt x="94686" y="35686"/>
                    <a:pt x="90880" y="33307"/>
                  </a:cubicBezTo>
                  <a:cubicBezTo>
                    <a:pt x="93259" y="29500"/>
                    <a:pt x="94686" y="25218"/>
                    <a:pt x="94686" y="20460"/>
                  </a:cubicBezTo>
                  <a:cubicBezTo>
                    <a:pt x="94686" y="8565"/>
                    <a:pt x="86122" y="238"/>
                    <a:pt x="74226" y="238"/>
                  </a:cubicBezTo>
                  <a:cubicBezTo>
                    <a:pt x="62331" y="238"/>
                    <a:pt x="53529" y="8803"/>
                    <a:pt x="53529" y="20460"/>
                  </a:cubicBezTo>
                  <a:cubicBezTo>
                    <a:pt x="53529" y="25218"/>
                    <a:pt x="54956" y="29738"/>
                    <a:pt x="57335" y="33307"/>
                  </a:cubicBezTo>
                  <a:cubicBezTo>
                    <a:pt x="53529" y="35686"/>
                    <a:pt x="50436" y="39016"/>
                    <a:pt x="47581" y="42585"/>
                  </a:cubicBezTo>
                  <a:cubicBezTo>
                    <a:pt x="44012" y="39730"/>
                    <a:pt x="39492" y="38065"/>
                    <a:pt x="34258" y="38065"/>
                  </a:cubicBezTo>
                  <a:cubicBezTo>
                    <a:pt x="22363" y="38065"/>
                    <a:pt x="13798" y="46629"/>
                    <a:pt x="13798" y="58525"/>
                  </a:cubicBezTo>
                  <a:cubicBezTo>
                    <a:pt x="13798" y="63283"/>
                    <a:pt x="15226" y="67803"/>
                    <a:pt x="17605" y="71371"/>
                  </a:cubicBezTo>
                  <a:cubicBezTo>
                    <a:pt x="6899" y="78509"/>
                    <a:pt x="0" y="91593"/>
                    <a:pt x="0" y="103727"/>
                  </a:cubicBezTo>
                  <a:cubicBezTo>
                    <a:pt x="0" y="121093"/>
                    <a:pt x="13085" y="131799"/>
                    <a:pt x="34496" y="131799"/>
                  </a:cubicBezTo>
                  <a:cubicBezTo>
                    <a:pt x="55908" y="131799"/>
                    <a:pt x="68992" y="121093"/>
                    <a:pt x="68992" y="103727"/>
                  </a:cubicBezTo>
                  <a:cubicBezTo>
                    <a:pt x="68992" y="100158"/>
                    <a:pt x="68279" y="96589"/>
                    <a:pt x="67327" y="93259"/>
                  </a:cubicBezTo>
                  <a:cubicBezTo>
                    <a:pt x="69468" y="93497"/>
                    <a:pt x="71847" y="93972"/>
                    <a:pt x="74464" y="93972"/>
                  </a:cubicBezTo>
                  <a:cubicBezTo>
                    <a:pt x="77081" y="93972"/>
                    <a:pt x="79222" y="93972"/>
                    <a:pt x="81363" y="93497"/>
                  </a:cubicBezTo>
                  <a:cubicBezTo>
                    <a:pt x="80174" y="97065"/>
                    <a:pt x="79698" y="100396"/>
                    <a:pt x="79698" y="103964"/>
                  </a:cubicBezTo>
                  <a:cubicBezTo>
                    <a:pt x="79698" y="121331"/>
                    <a:pt x="93021" y="132037"/>
                    <a:pt x="114194" y="132037"/>
                  </a:cubicBezTo>
                  <a:cubicBezTo>
                    <a:pt x="135368" y="132037"/>
                    <a:pt x="148691" y="121331"/>
                    <a:pt x="148691" y="103964"/>
                  </a:cubicBezTo>
                  <a:cubicBezTo>
                    <a:pt x="148691" y="100396"/>
                    <a:pt x="147977" y="97065"/>
                    <a:pt x="147025" y="93497"/>
                  </a:cubicBezTo>
                  <a:cubicBezTo>
                    <a:pt x="149166" y="93972"/>
                    <a:pt x="151545" y="94210"/>
                    <a:pt x="153924" y="94210"/>
                  </a:cubicBezTo>
                  <a:cubicBezTo>
                    <a:pt x="156303" y="94210"/>
                    <a:pt x="158683" y="94210"/>
                    <a:pt x="161062" y="93735"/>
                  </a:cubicBezTo>
                  <a:cubicBezTo>
                    <a:pt x="159872" y="97303"/>
                    <a:pt x="159396" y="100634"/>
                    <a:pt x="159396" y="104202"/>
                  </a:cubicBezTo>
                  <a:cubicBezTo>
                    <a:pt x="159396" y="121569"/>
                    <a:pt x="172719" y="132275"/>
                    <a:pt x="193892" y="132275"/>
                  </a:cubicBezTo>
                  <a:cubicBezTo>
                    <a:pt x="215066" y="132275"/>
                    <a:pt x="228389" y="121569"/>
                    <a:pt x="228389" y="104202"/>
                  </a:cubicBezTo>
                  <a:cubicBezTo>
                    <a:pt x="228389" y="92069"/>
                    <a:pt x="221489" y="78984"/>
                    <a:pt x="210546" y="71847"/>
                  </a:cubicBezTo>
                  <a:close/>
                  <a:moveTo>
                    <a:pt x="193892" y="44964"/>
                  </a:moveTo>
                  <a:cubicBezTo>
                    <a:pt x="201981" y="44964"/>
                    <a:pt x="207691" y="50436"/>
                    <a:pt x="207691" y="58287"/>
                  </a:cubicBezTo>
                  <a:cubicBezTo>
                    <a:pt x="207691" y="66613"/>
                    <a:pt x="201505" y="73513"/>
                    <a:pt x="193892" y="73513"/>
                  </a:cubicBezTo>
                  <a:cubicBezTo>
                    <a:pt x="186280" y="73513"/>
                    <a:pt x="180332" y="66613"/>
                    <a:pt x="180332" y="58287"/>
                  </a:cubicBezTo>
                  <a:cubicBezTo>
                    <a:pt x="180332" y="50436"/>
                    <a:pt x="185804" y="44964"/>
                    <a:pt x="193892" y="44964"/>
                  </a:cubicBezTo>
                  <a:close/>
                  <a:moveTo>
                    <a:pt x="154162" y="6899"/>
                  </a:moveTo>
                  <a:cubicBezTo>
                    <a:pt x="162251" y="6899"/>
                    <a:pt x="167961" y="12371"/>
                    <a:pt x="167961" y="20222"/>
                  </a:cubicBezTo>
                  <a:cubicBezTo>
                    <a:pt x="167961" y="28786"/>
                    <a:pt x="161775" y="35448"/>
                    <a:pt x="154162" y="35448"/>
                  </a:cubicBezTo>
                  <a:cubicBezTo>
                    <a:pt x="146549" y="35448"/>
                    <a:pt x="140602" y="28786"/>
                    <a:pt x="140602" y="20222"/>
                  </a:cubicBezTo>
                  <a:cubicBezTo>
                    <a:pt x="140602" y="12371"/>
                    <a:pt x="146311" y="6899"/>
                    <a:pt x="154162" y="6899"/>
                  </a:cubicBezTo>
                  <a:close/>
                  <a:moveTo>
                    <a:pt x="114432" y="44964"/>
                  </a:moveTo>
                  <a:cubicBezTo>
                    <a:pt x="122521" y="44964"/>
                    <a:pt x="127993" y="50436"/>
                    <a:pt x="127993" y="58287"/>
                  </a:cubicBezTo>
                  <a:cubicBezTo>
                    <a:pt x="127993" y="66613"/>
                    <a:pt x="121807" y="73513"/>
                    <a:pt x="114432" y="73513"/>
                  </a:cubicBezTo>
                  <a:cubicBezTo>
                    <a:pt x="107057" y="73513"/>
                    <a:pt x="100634" y="66613"/>
                    <a:pt x="100634" y="58287"/>
                  </a:cubicBezTo>
                  <a:cubicBezTo>
                    <a:pt x="100634" y="50436"/>
                    <a:pt x="106343" y="44964"/>
                    <a:pt x="114432" y="44964"/>
                  </a:cubicBezTo>
                  <a:close/>
                  <a:moveTo>
                    <a:pt x="74702" y="6899"/>
                  </a:moveTo>
                  <a:cubicBezTo>
                    <a:pt x="82791" y="6899"/>
                    <a:pt x="88263" y="12371"/>
                    <a:pt x="88263" y="20222"/>
                  </a:cubicBezTo>
                  <a:cubicBezTo>
                    <a:pt x="88263" y="28786"/>
                    <a:pt x="82077" y="35448"/>
                    <a:pt x="74702" y="35448"/>
                  </a:cubicBezTo>
                  <a:cubicBezTo>
                    <a:pt x="67327" y="35448"/>
                    <a:pt x="60904" y="28786"/>
                    <a:pt x="60904" y="20222"/>
                  </a:cubicBezTo>
                  <a:cubicBezTo>
                    <a:pt x="60904" y="12371"/>
                    <a:pt x="66613" y="6899"/>
                    <a:pt x="74702" y="6899"/>
                  </a:cubicBezTo>
                  <a:close/>
                  <a:moveTo>
                    <a:pt x="34972" y="44964"/>
                  </a:moveTo>
                  <a:cubicBezTo>
                    <a:pt x="43061" y="44964"/>
                    <a:pt x="48770" y="50436"/>
                    <a:pt x="48770" y="58287"/>
                  </a:cubicBezTo>
                  <a:cubicBezTo>
                    <a:pt x="48770" y="66613"/>
                    <a:pt x="42585" y="73513"/>
                    <a:pt x="34972" y="73513"/>
                  </a:cubicBezTo>
                  <a:cubicBezTo>
                    <a:pt x="27359" y="73513"/>
                    <a:pt x="21411" y="66613"/>
                    <a:pt x="21411" y="58287"/>
                  </a:cubicBezTo>
                  <a:cubicBezTo>
                    <a:pt x="21411" y="50436"/>
                    <a:pt x="27121" y="44964"/>
                    <a:pt x="34972" y="44964"/>
                  </a:cubicBezTo>
                  <a:close/>
                  <a:moveTo>
                    <a:pt x="34972" y="124662"/>
                  </a:moveTo>
                  <a:cubicBezTo>
                    <a:pt x="28549" y="124662"/>
                    <a:pt x="7375" y="123235"/>
                    <a:pt x="7375" y="103489"/>
                  </a:cubicBezTo>
                  <a:cubicBezTo>
                    <a:pt x="7375" y="93021"/>
                    <a:pt x="13561" y="81839"/>
                    <a:pt x="22839" y="76367"/>
                  </a:cubicBezTo>
                  <a:cubicBezTo>
                    <a:pt x="26169" y="78984"/>
                    <a:pt x="30452" y="80650"/>
                    <a:pt x="34972" y="80650"/>
                  </a:cubicBezTo>
                  <a:cubicBezTo>
                    <a:pt x="39492" y="80650"/>
                    <a:pt x="43537" y="78984"/>
                    <a:pt x="46867" y="76367"/>
                  </a:cubicBezTo>
                  <a:cubicBezTo>
                    <a:pt x="56146" y="81839"/>
                    <a:pt x="62331" y="93021"/>
                    <a:pt x="62331" y="103489"/>
                  </a:cubicBezTo>
                  <a:cubicBezTo>
                    <a:pt x="62331" y="122997"/>
                    <a:pt x="41158" y="124662"/>
                    <a:pt x="34734" y="124662"/>
                  </a:cubicBezTo>
                  <a:close/>
                  <a:moveTo>
                    <a:pt x="74702" y="86835"/>
                  </a:moveTo>
                  <a:cubicBezTo>
                    <a:pt x="72561" y="86835"/>
                    <a:pt x="68754" y="86597"/>
                    <a:pt x="64472" y="85646"/>
                  </a:cubicBezTo>
                  <a:cubicBezTo>
                    <a:pt x="61379" y="79936"/>
                    <a:pt x="57097" y="74940"/>
                    <a:pt x="51625" y="71609"/>
                  </a:cubicBezTo>
                  <a:cubicBezTo>
                    <a:pt x="54004" y="67803"/>
                    <a:pt x="55432" y="63521"/>
                    <a:pt x="55432" y="58763"/>
                  </a:cubicBezTo>
                  <a:cubicBezTo>
                    <a:pt x="55432" y="54956"/>
                    <a:pt x="54480" y="51387"/>
                    <a:pt x="52815" y="48295"/>
                  </a:cubicBezTo>
                  <a:cubicBezTo>
                    <a:pt x="55432" y="44488"/>
                    <a:pt x="58762" y="40920"/>
                    <a:pt x="62569" y="38778"/>
                  </a:cubicBezTo>
                  <a:cubicBezTo>
                    <a:pt x="65900" y="41395"/>
                    <a:pt x="69944" y="43061"/>
                    <a:pt x="74464" y="43061"/>
                  </a:cubicBezTo>
                  <a:cubicBezTo>
                    <a:pt x="78984" y="43061"/>
                    <a:pt x="83029" y="41633"/>
                    <a:pt x="86359" y="38778"/>
                  </a:cubicBezTo>
                  <a:cubicBezTo>
                    <a:pt x="90404" y="41158"/>
                    <a:pt x="93734" y="44488"/>
                    <a:pt x="96351" y="48295"/>
                  </a:cubicBezTo>
                  <a:cubicBezTo>
                    <a:pt x="94686" y="51150"/>
                    <a:pt x="93734" y="54956"/>
                    <a:pt x="93734" y="58763"/>
                  </a:cubicBezTo>
                  <a:cubicBezTo>
                    <a:pt x="93734" y="63521"/>
                    <a:pt x="95162" y="68041"/>
                    <a:pt x="97541" y="71609"/>
                  </a:cubicBezTo>
                  <a:cubicBezTo>
                    <a:pt x="92069" y="75178"/>
                    <a:pt x="87787" y="80174"/>
                    <a:pt x="84694" y="85646"/>
                  </a:cubicBezTo>
                  <a:cubicBezTo>
                    <a:pt x="80650" y="86597"/>
                    <a:pt x="76605" y="86835"/>
                    <a:pt x="74464" y="86835"/>
                  </a:cubicBezTo>
                  <a:close/>
                  <a:moveTo>
                    <a:pt x="114432" y="124662"/>
                  </a:moveTo>
                  <a:cubicBezTo>
                    <a:pt x="108009" y="124662"/>
                    <a:pt x="86835" y="123235"/>
                    <a:pt x="86835" y="103489"/>
                  </a:cubicBezTo>
                  <a:cubicBezTo>
                    <a:pt x="86835" y="93021"/>
                    <a:pt x="93021" y="81839"/>
                    <a:pt x="102299" y="76367"/>
                  </a:cubicBezTo>
                  <a:cubicBezTo>
                    <a:pt x="105630" y="78984"/>
                    <a:pt x="109912" y="80650"/>
                    <a:pt x="114194" y="80650"/>
                  </a:cubicBezTo>
                  <a:cubicBezTo>
                    <a:pt x="118477" y="80650"/>
                    <a:pt x="122759" y="78984"/>
                    <a:pt x="126090" y="76367"/>
                  </a:cubicBezTo>
                  <a:cubicBezTo>
                    <a:pt x="135368" y="81839"/>
                    <a:pt x="141791" y="93021"/>
                    <a:pt x="141791" y="103489"/>
                  </a:cubicBezTo>
                  <a:cubicBezTo>
                    <a:pt x="141791" y="122997"/>
                    <a:pt x="120618" y="124662"/>
                    <a:pt x="114194" y="124662"/>
                  </a:cubicBezTo>
                  <a:close/>
                  <a:moveTo>
                    <a:pt x="154162" y="86835"/>
                  </a:moveTo>
                  <a:cubicBezTo>
                    <a:pt x="152021" y="86835"/>
                    <a:pt x="148215" y="86597"/>
                    <a:pt x="143932" y="85408"/>
                  </a:cubicBezTo>
                  <a:cubicBezTo>
                    <a:pt x="140840" y="79698"/>
                    <a:pt x="136557" y="74940"/>
                    <a:pt x="131086" y="71371"/>
                  </a:cubicBezTo>
                  <a:cubicBezTo>
                    <a:pt x="133465" y="67803"/>
                    <a:pt x="134892" y="63283"/>
                    <a:pt x="134892" y="58525"/>
                  </a:cubicBezTo>
                  <a:cubicBezTo>
                    <a:pt x="134892" y="54718"/>
                    <a:pt x="133940" y="51150"/>
                    <a:pt x="132275" y="48057"/>
                  </a:cubicBezTo>
                  <a:cubicBezTo>
                    <a:pt x="134892" y="44250"/>
                    <a:pt x="138223" y="40682"/>
                    <a:pt x="142267" y="38541"/>
                  </a:cubicBezTo>
                  <a:cubicBezTo>
                    <a:pt x="145598" y="41158"/>
                    <a:pt x="149642" y="42823"/>
                    <a:pt x="154162" y="42823"/>
                  </a:cubicBezTo>
                  <a:cubicBezTo>
                    <a:pt x="158683" y="42823"/>
                    <a:pt x="162727" y="41158"/>
                    <a:pt x="166295" y="38541"/>
                  </a:cubicBezTo>
                  <a:cubicBezTo>
                    <a:pt x="170102" y="40682"/>
                    <a:pt x="173433" y="44250"/>
                    <a:pt x="176050" y="48057"/>
                  </a:cubicBezTo>
                  <a:cubicBezTo>
                    <a:pt x="174384" y="50912"/>
                    <a:pt x="173433" y="54718"/>
                    <a:pt x="173433" y="58525"/>
                  </a:cubicBezTo>
                  <a:cubicBezTo>
                    <a:pt x="173433" y="63283"/>
                    <a:pt x="174860" y="67803"/>
                    <a:pt x="177239" y="71371"/>
                  </a:cubicBezTo>
                  <a:cubicBezTo>
                    <a:pt x="172005" y="74940"/>
                    <a:pt x="167485" y="79936"/>
                    <a:pt x="164392" y="85408"/>
                  </a:cubicBezTo>
                  <a:cubicBezTo>
                    <a:pt x="160348" y="86359"/>
                    <a:pt x="156303" y="86597"/>
                    <a:pt x="154162" y="86597"/>
                  </a:cubicBezTo>
                  <a:close/>
                  <a:moveTo>
                    <a:pt x="193892" y="124662"/>
                  </a:moveTo>
                  <a:cubicBezTo>
                    <a:pt x="187469" y="124662"/>
                    <a:pt x="166295" y="123235"/>
                    <a:pt x="166295" y="103489"/>
                  </a:cubicBezTo>
                  <a:cubicBezTo>
                    <a:pt x="166295" y="93021"/>
                    <a:pt x="172481" y="81839"/>
                    <a:pt x="181759" y="76367"/>
                  </a:cubicBezTo>
                  <a:cubicBezTo>
                    <a:pt x="185090" y="78984"/>
                    <a:pt x="189372" y="80650"/>
                    <a:pt x="193655" y="80650"/>
                  </a:cubicBezTo>
                  <a:cubicBezTo>
                    <a:pt x="197937" y="80650"/>
                    <a:pt x="202219" y="78984"/>
                    <a:pt x="205550" y="76367"/>
                  </a:cubicBezTo>
                  <a:cubicBezTo>
                    <a:pt x="214828" y="81839"/>
                    <a:pt x="221014" y="93021"/>
                    <a:pt x="221014" y="103489"/>
                  </a:cubicBezTo>
                  <a:cubicBezTo>
                    <a:pt x="221014" y="122997"/>
                    <a:pt x="199840" y="124662"/>
                    <a:pt x="193417" y="124662"/>
                  </a:cubicBezTo>
                  <a:close/>
                </a:path>
              </a:pathLst>
            </a:custGeom>
            <a:solidFill>
              <a:srgbClr val="4D4D4D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85322DF3-6DEA-4308-8614-768E5CB32710}"/>
                </a:ext>
              </a:extLst>
            </p:cNvPr>
            <p:cNvSpPr/>
            <p:nvPr/>
          </p:nvSpPr>
          <p:spPr>
            <a:xfrm>
              <a:off x="983004" y="5011828"/>
              <a:ext cx="94210" cy="88985"/>
            </a:xfrm>
            <a:custGeom>
              <a:avLst/>
              <a:gdLst>
                <a:gd name="connsiteX0" fmla="*/ 38778 w 94210"/>
                <a:gd name="connsiteY0" fmla="*/ 71619 h 88985"/>
                <a:gd name="connsiteX1" fmla="*/ 62093 w 94210"/>
                <a:gd name="connsiteY1" fmla="*/ 88272 h 88985"/>
                <a:gd name="connsiteX2" fmla="*/ 63996 w 94210"/>
                <a:gd name="connsiteY2" fmla="*/ 88986 h 88985"/>
                <a:gd name="connsiteX3" fmla="*/ 65662 w 94210"/>
                <a:gd name="connsiteY3" fmla="*/ 88510 h 88985"/>
                <a:gd name="connsiteX4" fmla="*/ 67565 w 94210"/>
                <a:gd name="connsiteY4" fmla="*/ 85417 h 88985"/>
                <a:gd name="connsiteX5" fmla="*/ 67565 w 94210"/>
                <a:gd name="connsiteY5" fmla="*/ 68764 h 88985"/>
                <a:gd name="connsiteX6" fmla="*/ 94210 w 94210"/>
                <a:gd name="connsiteY6" fmla="*/ 38788 h 88985"/>
                <a:gd name="connsiteX7" fmla="*/ 74464 w 94210"/>
                <a:gd name="connsiteY7" fmla="*/ 11904 h 88985"/>
                <a:gd name="connsiteX8" fmla="*/ 78509 w 94210"/>
                <a:gd name="connsiteY8" fmla="*/ 5243 h 88985"/>
                <a:gd name="connsiteX9" fmla="*/ 77319 w 94210"/>
                <a:gd name="connsiteY9" fmla="*/ 485 h 88985"/>
                <a:gd name="connsiteX10" fmla="*/ 72561 w 94210"/>
                <a:gd name="connsiteY10" fmla="*/ 1674 h 88985"/>
                <a:gd name="connsiteX11" fmla="*/ 68041 w 94210"/>
                <a:gd name="connsiteY11" fmla="*/ 9287 h 88985"/>
                <a:gd name="connsiteX12" fmla="*/ 47105 w 94210"/>
                <a:gd name="connsiteY12" fmla="*/ 5719 h 88985"/>
                <a:gd name="connsiteX13" fmla="*/ 0 w 94210"/>
                <a:gd name="connsiteY13" fmla="*/ 38788 h 88985"/>
                <a:gd name="connsiteX14" fmla="*/ 38778 w 94210"/>
                <a:gd name="connsiteY14" fmla="*/ 71381 h 88985"/>
                <a:gd name="connsiteX15" fmla="*/ 47105 w 94210"/>
                <a:gd name="connsiteY15" fmla="*/ 12618 h 88985"/>
                <a:gd name="connsiteX16" fmla="*/ 64472 w 94210"/>
                <a:gd name="connsiteY16" fmla="*/ 15235 h 88985"/>
                <a:gd name="connsiteX17" fmla="*/ 47105 w 94210"/>
                <a:gd name="connsiteY17" fmla="*/ 44497 h 88985"/>
                <a:gd name="connsiteX18" fmla="*/ 36162 w 94210"/>
                <a:gd name="connsiteY18" fmla="*/ 31175 h 88985"/>
                <a:gd name="connsiteX19" fmla="*/ 31403 w 94210"/>
                <a:gd name="connsiteY19" fmla="*/ 30699 h 88985"/>
                <a:gd name="connsiteX20" fmla="*/ 30928 w 94210"/>
                <a:gd name="connsiteY20" fmla="*/ 35695 h 88985"/>
                <a:gd name="connsiteX21" fmla="*/ 44964 w 94210"/>
                <a:gd name="connsiteY21" fmla="*/ 52824 h 88985"/>
                <a:gd name="connsiteX22" fmla="*/ 47581 w 94210"/>
                <a:gd name="connsiteY22" fmla="*/ 54014 h 88985"/>
                <a:gd name="connsiteX23" fmla="*/ 47819 w 94210"/>
                <a:gd name="connsiteY23" fmla="*/ 54014 h 88985"/>
                <a:gd name="connsiteX24" fmla="*/ 50436 w 94210"/>
                <a:gd name="connsiteY24" fmla="*/ 52348 h 88985"/>
                <a:gd name="connsiteX25" fmla="*/ 70896 w 94210"/>
                <a:gd name="connsiteY25" fmla="*/ 17852 h 88985"/>
                <a:gd name="connsiteX26" fmla="*/ 87311 w 94210"/>
                <a:gd name="connsiteY26" fmla="*/ 38788 h 88985"/>
                <a:gd name="connsiteX27" fmla="*/ 63045 w 94210"/>
                <a:gd name="connsiteY27" fmla="*/ 62816 h 88985"/>
                <a:gd name="connsiteX28" fmla="*/ 60428 w 94210"/>
                <a:gd name="connsiteY28" fmla="*/ 66147 h 88985"/>
                <a:gd name="connsiteX29" fmla="*/ 60428 w 94210"/>
                <a:gd name="connsiteY29" fmla="*/ 78518 h 88985"/>
                <a:gd name="connsiteX30" fmla="*/ 41871 w 94210"/>
                <a:gd name="connsiteY30" fmla="*/ 65195 h 88985"/>
                <a:gd name="connsiteX31" fmla="*/ 40206 w 94210"/>
                <a:gd name="connsiteY31" fmla="*/ 64481 h 88985"/>
                <a:gd name="connsiteX32" fmla="*/ 6661 w 94210"/>
                <a:gd name="connsiteY32" fmla="*/ 38550 h 88985"/>
                <a:gd name="connsiteX33" fmla="*/ 46867 w 94210"/>
                <a:gd name="connsiteY33" fmla="*/ 12380 h 8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210" h="88985">
                  <a:moveTo>
                    <a:pt x="38778" y="71619"/>
                  </a:moveTo>
                  <a:lnTo>
                    <a:pt x="62093" y="88272"/>
                  </a:lnTo>
                  <a:cubicBezTo>
                    <a:pt x="62093" y="88272"/>
                    <a:pt x="63521" y="88986"/>
                    <a:pt x="63996" y="88986"/>
                  </a:cubicBezTo>
                  <a:cubicBezTo>
                    <a:pt x="64472" y="88986"/>
                    <a:pt x="65186" y="88986"/>
                    <a:pt x="65662" y="88510"/>
                  </a:cubicBezTo>
                  <a:cubicBezTo>
                    <a:pt x="66851" y="87796"/>
                    <a:pt x="67565" y="86844"/>
                    <a:pt x="67565" y="85417"/>
                  </a:cubicBezTo>
                  <a:lnTo>
                    <a:pt x="67565" y="68764"/>
                  </a:lnTo>
                  <a:cubicBezTo>
                    <a:pt x="83980" y="63292"/>
                    <a:pt x="94210" y="51634"/>
                    <a:pt x="94210" y="38788"/>
                  </a:cubicBezTo>
                  <a:cubicBezTo>
                    <a:pt x="94210" y="27606"/>
                    <a:pt x="86359" y="17852"/>
                    <a:pt x="74464" y="11904"/>
                  </a:cubicBezTo>
                  <a:lnTo>
                    <a:pt x="78509" y="5243"/>
                  </a:lnTo>
                  <a:cubicBezTo>
                    <a:pt x="79460" y="3578"/>
                    <a:pt x="78984" y="1674"/>
                    <a:pt x="77319" y="485"/>
                  </a:cubicBezTo>
                  <a:cubicBezTo>
                    <a:pt x="75654" y="-467"/>
                    <a:pt x="73513" y="9"/>
                    <a:pt x="72561" y="1674"/>
                  </a:cubicBezTo>
                  <a:lnTo>
                    <a:pt x="68041" y="9287"/>
                  </a:lnTo>
                  <a:cubicBezTo>
                    <a:pt x="61617" y="7146"/>
                    <a:pt x="54718" y="5719"/>
                    <a:pt x="47105" y="5719"/>
                  </a:cubicBezTo>
                  <a:cubicBezTo>
                    <a:pt x="21174" y="5719"/>
                    <a:pt x="0" y="20469"/>
                    <a:pt x="0" y="38788"/>
                  </a:cubicBezTo>
                  <a:cubicBezTo>
                    <a:pt x="0" y="55203"/>
                    <a:pt x="16178" y="68526"/>
                    <a:pt x="38778" y="71381"/>
                  </a:cubicBezTo>
                  <a:close/>
                  <a:moveTo>
                    <a:pt x="47105" y="12618"/>
                  </a:moveTo>
                  <a:cubicBezTo>
                    <a:pt x="53291" y="12618"/>
                    <a:pt x="59238" y="13570"/>
                    <a:pt x="64472" y="15235"/>
                  </a:cubicBezTo>
                  <a:lnTo>
                    <a:pt x="47105" y="44497"/>
                  </a:lnTo>
                  <a:lnTo>
                    <a:pt x="36162" y="31175"/>
                  </a:lnTo>
                  <a:cubicBezTo>
                    <a:pt x="34972" y="29747"/>
                    <a:pt x="32831" y="29509"/>
                    <a:pt x="31403" y="30699"/>
                  </a:cubicBezTo>
                  <a:cubicBezTo>
                    <a:pt x="29976" y="31888"/>
                    <a:pt x="29738" y="34267"/>
                    <a:pt x="30928" y="35695"/>
                  </a:cubicBezTo>
                  <a:lnTo>
                    <a:pt x="44964" y="52824"/>
                  </a:lnTo>
                  <a:cubicBezTo>
                    <a:pt x="44964" y="52824"/>
                    <a:pt x="46629" y="54014"/>
                    <a:pt x="47581" y="54014"/>
                  </a:cubicBezTo>
                  <a:lnTo>
                    <a:pt x="47819" y="54014"/>
                  </a:lnTo>
                  <a:cubicBezTo>
                    <a:pt x="47819" y="54014"/>
                    <a:pt x="49960" y="53300"/>
                    <a:pt x="50436" y="52348"/>
                  </a:cubicBezTo>
                  <a:lnTo>
                    <a:pt x="70896" y="17852"/>
                  </a:lnTo>
                  <a:cubicBezTo>
                    <a:pt x="80650" y="22610"/>
                    <a:pt x="87311" y="30223"/>
                    <a:pt x="87311" y="38788"/>
                  </a:cubicBezTo>
                  <a:cubicBezTo>
                    <a:pt x="87311" y="49255"/>
                    <a:pt x="77795" y="58772"/>
                    <a:pt x="63045" y="62816"/>
                  </a:cubicBezTo>
                  <a:cubicBezTo>
                    <a:pt x="61617" y="63292"/>
                    <a:pt x="60428" y="64481"/>
                    <a:pt x="60428" y="66147"/>
                  </a:cubicBezTo>
                  <a:lnTo>
                    <a:pt x="60428" y="78518"/>
                  </a:lnTo>
                  <a:lnTo>
                    <a:pt x="41871" y="65195"/>
                  </a:lnTo>
                  <a:cubicBezTo>
                    <a:pt x="41871" y="65195"/>
                    <a:pt x="40682" y="64481"/>
                    <a:pt x="40206" y="64481"/>
                  </a:cubicBezTo>
                  <a:cubicBezTo>
                    <a:pt x="21174" y="62340"/>
                    <a:pt x="6661" y="51159"/>
                    <a:pt x="6661" y="38550"/>
                  </a:cubicBezTo>
                  <a:cubicBezTo>
                    <a:pt x="6661" y="24038"/>
                    <a:pt x="24742" y="12380"/>
                    <a:pt x="46867" y="12380"/>
                  </a:cubicBezTo>
                  <a:close/>
                </a:path>
              </a:pathLst>
            </a:custGeom>
            <a:solidFill>
              <a:srgbClr val="C69F41"/>
            </a:solidFill>
            <a:ln w="23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6108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 minagricultura.gov.co</a:t>
            </a:r>
          </a:p>
        </p:txBody>
      </p:sp>
      <p:pic>
        <p:nvPicPr>
          <p:cNvPr id="1026" name="Picture 2" descr="Logo Colombia Compra Efiente">
            <a:extLst>
              <a:ext uri="{FF2B5EF4-FFF2-40B4-BE49-F238E27FC236}">
                <a16:creationId xmlns:a16="http://schemas.microsoft.com/office/drawing/2014/main" id="{C7B60E53-57CF-C9EF-ABBA-C61E92E6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52" y="2755744"/>
            <a:ext cx="4704348" cy="15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279922B-25E5-35A0-2051-5486AE086EE6}"/>
              </a:ext>
            </a:extLst>
          </p:cNvPr>
          <p:cNvSpPr txBox="1"/>
          <p:nvPr/>
        </p:nvSpPr>
        <p:spPr>
          <a:xfrm>
            <a:off x="1798719" y="1332579"/>
            <a:ext cx="9300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C49E41"/>
                </a:solidFill>
              </a:rPr>
              <a:t>f) Emplear la plataforma transaccional SECOP II para facilitar la celeridad, economía y simplicidad en las actuaciones administrativas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7B1972-DE8C-BE82-B5FF-EA10E7F90409}"/>
              </a:ext>
            </a:extLst>
          </p:cNvPr>
          <p:cNvSpPr txBox="1"/>
          <p:nvPr/>
        </p:nvSpPr>
        <p:spPr>
          <a:xfrm>
            <a:off x="6568579" y="2669339"/>
            <a:ext cx="50258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Implementación módulo SECOP II</a:t>
            </a:r>
          </a:p>
          <a:p>
            <a:pPr algn="just"/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circular 004 del 17 de febrero del 2023</a:t>
            </a:r>
          </a:p>
          <a:p>
            <a:pPr algn="just"/>
            <a:endParaRPr lang="es-ES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Inclusión del 100% de la información contractual en SECOP</a:t>
            </a:r>
          </a:p>
          <a:p>
            <a:pPr algn="just"/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Circular 055 del 26 de diciembre 2023</a:t>
            </a:r>
          </a:p>
          <a:p>
            <a:pPr algn="just"/>
            <a:endParaRPr lang="es-ES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Referenciación de datos abiertos y plataformas de contratación pública en la página de transparencia de la entidad</a:t>
            </a:r>
          </a:p>
        </p:txBody>
      </p:sp>
    </p:spTree>
    <p:extLst>
      <p:ext uri="{BB962C8B-B14F-4D97-AF65-F5344CB8AC3E}">
        <p14:creationId xmlns:p14="http://schemas.microsoft.com/office/powerpoint/2010/main" val="73337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DFD47FC-F7C6-42AB-C30D-BA4B9507DAB5}"/>
              </a:ext>
            </a:extLst>
          </p:cNvPr>
          <p:cNvSpPr txBox="1"/>
          <p:nvPr/>
        </p:nvSpPr>
        <p:spPr>
          <a:xfrm>
            <a:off x="853970" y="2044005"/>
            <a:ext cx="106976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Estructuración del PAA 2024 desde el segundo semestre de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El Grupo de Contratación en compañía de Secretaría general deberá establecer lineamientos para la consolidación y actualizaciones del PAA con el fin de regular el principio de planeación y evitar hallazgos futuros de los entes de control debido a la cantidad de versiones del plan Anual de Adquisiciones.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Seguir los lineamientos para la radicación de procesos de contratación de prestación de servicios profesionales y de apoyo a la gestión de persona natural y/o jurídica expuestos en la Circular número 16 de junio 2023. </a:t>
            </a:r>
          </a:p>
          <a:p>
            <a:pPr algn="just"/>
            <a:endParaRPr lang="es-E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1F6D6F-A28E-AA86-71B0-1203D853C6C7}"/>
              </a:ext>
            </a:extLst>
          </p:cNvPr>
          <p:cNvSpPr txBox="1"/>
          <p:nvPr/>
        </p:nvSpPr>
        <p:spPr>
          <a:xfrm>
            <a:off x="1046917" y="1340968"/>
            <a:ext cx="930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C49E41"/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665571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2591e6-0f8c-49be-857d-34c2e2210ef9">C6HDPSSWJME2-1135991245-14</_dlc_DocId>
    <_dlc_DocIdUrl xmlns="182591e6-0f8c-49be-857d-34c2e2210ef9">
      <Url>https://www.minagricultura.gov.co/FURAG/_layouts/15/DocIdRedir.aspx?ID=C6HDPSSWJME2-1135991245-14</Url>
      <Description>C6HDPSSWJME2-1135991245-14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A271B74B680474D88AFB8E7016A171B" ma:contentTypeVersion="0" ma:contentTypeDescription="Crear nuevo documento." ma:contentTypeScope="" ma:versionID="df705ab18e8b23c4ef3a4c4313a0db53">
  <xsd:schema xmlns:xsd="http://www.w3.org/2001/XMLSchema" xmlns:xs="http://www.w3.org/2001/XMLSchema" xmlns:p="http://schemas.microsoft.com/office/2006/metadata/properties" xmlns:ns2="182591e6-0f8c-49be-857d-34c2e2210ef9" targetNamespace="http://schemas.microsoft.com/office/2006/metadata/properties" ma:root="true" ma:fieldsID="ba1ddfa8042ae0c4f4748fd6ac01585f" ns2:_="">
    <xsd:import namespace="182591e6-0f8c-49be-857d-34c2e2210e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91e6-0f8c-49be-857d-34c2e2210e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ABA2D8-009A-4D80-A330-10EE38023599}">
  <ds:schemaRefs>
    <ds:schemaRef ds:uri="http://schemas.microsoft.com/office/2006/metadata/properties"/>
    <ds:schemaRef ds:uri="http://schemas.microsoft.com/office/infopath/2007/PartnerControls"/>
    <ds:schemaRef ds:uri="63180f78-b3d6-4d32-a10f-3efd1bd35fb7"/>
    <ds:schemaRef ds:uri="377e50c5-3f46-412f-8e76-e5bc4312155c"/>
    <ds:schemaRef ds:uri="680276ee-2552-4165-9adf-a17735bd9bc3"/>
    <ds:schemaRef ds:uri="182591e6-0f8c-49be-857d-34c2e2210ef9"/>
  </ds:schemaRefs>
</ds:datastoreItem>
</file>

<file path=customXml/itemProps2.xml><?xml version="1.0" encoding="utf-8"?>
<ds:datastoreItem xmlns:ds="http://schemas.openxmlformats.org/officeDocument/2006/customXml" ds:itemID="{225A3092-86D0-43AC-A034-E238FF027A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8C017A-E524-4EF8-93AD-75B7145E611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ADB28F4-EEC4-4E6B-A7C5-EBA336306530}"/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2673</Words>
  <Application>Microsoft Office PowerPoint</Application>
  <PresentationFormat>Panorámica</PresentationFormat>
  <Paragraphs>547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3" baseType="lpstr">
      <vt:lpstr>Arial</vt:lpstr>
      <vt:lpstr>Arial Nova</vt:lpstr>
      <vt:lpstr>Calibri</vt:lpstr>
      <vt:lpstr>Helvetica</vt:lpstr>
      <vt:lpstr>inherit</vt:lpstr>
      <vt:lpstr>Segoe UI</vt:lpstr>
      <vt:lpstr>Tahoma</vt:lpstr>
      <vt:lpstr>Times New Roman</vt:lpstr>
      <vt:lpstr>Verdana</vt:lpstr>
      <vt:lpstr>Wingdings</vt:lpstr>
      <vt:lpstr>Tema de Office</vt:lpstr>
      <vt:lpstr>Presentación de PowerPoint</vt:lpstr>
      <vt:lpstr>Comité Institucional de  Gestión y Desempeño   Junio 29 de 2023</vt:lpstr>
      <vt:lpstr>Presentación de PowerPoint</vt:lpstr>
      <vt:lpstr>3. Gestión Contractual Vigencia 2023 – Política de Compras y Contratación Pública   Secretaría General – Grupo de Contratación</vt:lpstr>
      <vt:lpstr>a) Plan anual de adquisiciones – PAA </vt:lpstr>
      <vt:lpstr>b) Prácticas de análisis de datos de contratación</vt:lpstr>
      <vt:lpstr>Presentación de PowerPoint</vt:lpstr>
      <vt:lpstr>Presentación de PowerPoint</vt:lpstr>
      <vt:lpstr>Presentación de PowerPoint</vt:lpstr>
      <vt:lpstr>4. Estado de las peticiones, quejas, reclamos, solicitudes de información y denuncias –PQRDS  Secretaría General – Grupo Atención al Ciudadano</vt:lpstr>
      <vt:lpstr>Normatividad Interna</vt:lpstr>
      <vt:lpstr>Niveles bajos de oportunidad – dependencias 1 de enero al 23 de julio 2023</vt:lpstr>
      <vt:lpstr>Reporte estadístico PQRDS – SOADOC 1 de enero al 23 de junio 2023</vt:lpstr>
      <vt:lpstr>Reporte estadístico PQRDS – SOADOC 1 de enero al 23 de junio 2023</vt:lpstr>
      <vt:lpstr>Reporte estadístico PQRDS – SOADOC 1 de enero al 23 de junio 2023</vt:lpstr>
      <vt:lpstr>5. Aprobación ajustes Tabla de Valoración Documental - Fondo de Coﬁnanciación para la Inversión Rural – D.R.I.   Subdirección Administrativa – Grupo de Gestión Documental </vt:lpstr>
      <vt:lpstr>Reseña Histórica</vt:lpstr>
      <vt:lpstr>Presentación de PowerPoint</vt:lpstr>
      <vt:lpstr>Presentación de PowerPoint</vt:lpstr>
      <vt:lpstr>Presentación de PowerPoint</vt:lpstr>
      <vt:lpstr>Presentación de PowerPoint</vt:lpstr>
      <vt:lpstr>ORGANIGRAMA PERIODO 4  24/12/2001 - 23/05/2003 </vt:lpstr>
      <vt:lpstr>Presentación de PowerPoint</vt:lpstr>
      <vt:lpstr>Datos estadísticos Fondo Acumulado D.R.I</vt:lpstr>
      <vt:lpstr>6. Aplicativo de Seguimiento a la Implementación de las Políticas del Modelo Integrado de Planeación y Gestión -MIGP – Política de Fortalecimiento Institucional   Oficina Asesora de Planeación y Prospectiva</vt:lpstr>
      <vt:lpstr>Presentación de PowerPoint</vt:lpstr>
      <vt:lpstr>7. Informe de la Revisión de Riesgos Primer Semestre de 2023 – Política de Control Interno   Secretaría General – Grupo de Sistema Integrado de Gestión</vt:lpstr>
      <vt:lpstr>Presentación de PowerPoint</vt:lpstr>
      <vt:lpstr>Presentación de PowerPoint</vt:lpstr>
      <vt:lpstr>Presentación de PowerPoint</vt:lpstr>
      <vt:lpstr>8. Proposiciones y varios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Teresa Patricia Torres Gil</cp:lastModifiedBy>
  <cp:revision>23</cp:revision>
  <dcterms:created xsi:type="dcterms:W3CDTF">2023-05-08T00:34:42Z</dcterms:created>
  <dcterms:modified xsi:type="dcterms:W3CDTF">2024-05-03T15:47:48Z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0x0101000A271B74B680474D88AFB8E7016A171B</vt:lpwstr>
  </property>
  <property fmtid="{D5CDD505-2E9C-101B-9397-08002B2CF9AE}" pid="3" name="_dlc_DocIdItemGuid">
    <vt:lpwstr>78462b0b-39b7-481a-8bba-e0b1fa2eaf56</vt:lpwstr>
  </property>
</Properties>
</file>